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2" r:id="rId5"/>
    <p:sldId id="261" r:id="rId6"/>
    <p:sldId id="258" r:id="rId7"/>
    <p:sldId id="266" r:id="rId8"/>
    <p:sldId id="271" r:id="rId9"/>
    <p:sldId id="273" r:id="rId10"/>
    <p:sldId id="267" r:id="rId11"/>
    <p:sldId id="268" r:id="rId12"/>
    <p:sldId id="274" r:id="rId13"/>
    <p:sldId id="275" r:id="rId14"/>
    <p:sldId id="276" r:id="rId15"/>
    <p:sldId id="272" r:id="rId16"/>
    <p:sldId id="277" r:id="rId17"/>
    <p:sldId id="259" r:id="rId18"/>
    <p:sldId id="264" r:id="rId19"/>
    <p:sldId id="265" r:id="rId20"/>
    <p:sldId id="278" r:id="rId21"/>
    <p:sldId id="282" r:id="rId22"/>
    <p:sldId id="283" r:id="rId23"/>
    <p:sldId id="279" r:id="rId24"/>
    <p:sldId id="280" r:id="rId25"/>
    <p:sldId id="281" r:id="rId26"/>
    <p:sldId id="26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B55D-B301-4717-B21F-8C87CBD4A4AA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35445-87E4-454A-8D9D-228427D2B0E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B7BA-9284-4E47-A10C-98F0545FE4A9}" type="datetimeFigureOut">
              <a:rPr lang="el-GR" smtClean="0"/>
              <a:t>5/6/2020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32BE-EC47-47B8-829D-0A4BEB16F9A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wipe dir="r"/>
    <p:sndAc>
      <p:stSnd>
        <p:snd r:embed="rId13" name="typ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2957532"/>
          </a:xfrm>
          <a:noFill/>
        </p:spPr>
        <p:txBody>
          <a:bodyPr>
            <a:normAutofit fontScale="90000"/>
          </a:bodyPr>
          <a:lstStyle/>
          <a:p>
            <a:r>
              <a:rPr lang="el-GR" sz="8000" dirty="0" smtClean="0">
                <a:latin typeface="Comic Sans MS" pitchFamily="66" charset="0"/>
              </a:rPr>
              <a:t>Η δράση μας με τον Αρκτούρο</a:t>
            </a: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Ε Τάξη</a:t>
            </a:r>
          </a:p>
          <a:p>
            <a:r>
              <a:rPr lang="el-GR" dirty="0" smtClean="0"/>
              <a:t>Δημοτικό σχολείο Βαθέως Αυλίδας</a:t>
            </a:r>
          </a:p>
          <a:p>
            <a:r>
              <a:rPr lang="el-GR" dirty="0" smtClean="0"/>
              <a:t>Άνοιξη 2020</a:t>
            </a:r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πιστοποιητικό υιοθεσίας για </a:t>
            </a:r>
            <a:r>
              <a:rPr lang="el-GR" dirty="0"/>
              <a:t>τ</a:t>
            </a:r>
            <a:r>
              <a:rPr lang="el-GR" dirty="0" smtClean="0"/>
              <a:t>ο Γιωργάκη.</a:t>
            </a:r>
            <a:endParaRPr lang="el-GR" dirty="0"/>
          </a:p>
        </p:txBody>
      </p:sp>
      <p:pic>
        <p:nvPicPr>
          <p:cNvPr id="21506" name="Picture 2" descr="C:\Users\PC\Pictures\2020-06-04 redmi\redmi 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πιστοποιητικό υιοθεσίας του Γιώργου</a:t>
            </a:r>
            <a:endParaRPr lang="el-GR" dirty="0"/>
          </a:p>
        </p:txBody>
      </p:sp>
      <p:pic>
        <p:nvPicPr>
          <p:cNvPr id="22530" name="Picture 2" descr="C:\Users\PC\Pictures\2020-06-04 redmi\redmi 3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Ενημερωτικές αφίσες...</a:t>
            </a:r>
            <a:endParaRPr lang="el-GR" dirty="0"/>
          </a:p>
        </p:txBody>
      </p:sp>
      <p:pic>
        <p:nvPicPr>
          <p:cNvPr id="27650" name="Picture 2" descr="C:\Users\PC\Pictures\2020-06-04 redmi\redmi 3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50265" y="1821645"/>
            <a:ext cx="492922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τις βάλαμε στον πίνακα ανακοινώσεων γα τις βλέπουμε κάθε μέρα. </a:t>
            </a:r>
            <a:endParaRPr lang="el-GR" dirty="0"/>
          </a:p>
        </p:txBody>
      </p:sp>
      <p:pic>
        <p:nvPicPr>
          <p:cNvPr id="28674" name="Picture 2" descr="C:\Users\PC\Pictures\2020-06-04 redmi\redmi 3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664373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C:\Users\PC\Pictures\2020-06-04 redmi\redmi 3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28667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Φυλλάδια και </a:t>
            </a:r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l-GR" dirty="0" smtClean="0"/>
              <a:t>ενημερωτικό υλικό.</a:t>
            </a:r>
            <a:endParaRPr lang="el-GR" dirty="0"/>
          </a:p>
        </p:txBody>
      </p:sp>
      <p:pic>
        <p:nvPicPr>
          <p:cNvPr id="25602" name="Picture 2" descr="C:\Users\PC\Pictures\2020-06-04 redmi\redmi 3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αποδείξεις για τα χρήματα που έδωσαν. . </a:t>
            </a:r>
            <a:endParaRPr lang="el-GR" dirty="0"/>
          </a:p>
        </p:txBody>
      </p:sp>
      <p:pic>
        <p:nvPicPr>
          <p:cNvPr id="30722" name="Picture 2" descr="C:\Users\PC\Pictures\2020-06-04 redmi\redmi 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00243" y="1357287"/>
            <a:ext cx="5072074" cy="535784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28596" y="714356"/>
            <a:ext cx="8229600" cy="564360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Τα παιδιά θα έχουν τώρα το δικαίωμα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10% έκπτωσης στις αγορές στα αναμνηστικά αντικείμενα του Αρκτούρου και</a:t>
            </a:r>
          </a:p>
          <a:p>
            <a:r>
              <a:rPr lang="el-GR" dirty="0" smtClean="0">
                <a:latin typeface="Comic Sans MS" pitchFamily="66" charset="0"/>
              </a:rPr>
              <a:t>θα ενημερώνονται ηλεκτρονικά για τις δραστηριότητες του Αρκτούρου μέσω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</a:t>
            </a:r>
            <a:r>
              <a:rPr lang="el-GR" dirty="0" err="1" smtClean="0">
                <a:latin typeface="Comic Sans MS" pitchFamily="66" charset="0"/>
              </a:rPr>
              <a:t>newsletter</a:t>
            </a:r>
            <a:r>
              <a:rPr lang="el-GR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l-GR" dirty="0" smtClean="0">
              <a:latin typeface="Comic Sans MS" pitchFamily="66" charset="0"/>
            </a:endParaRPr>
          </a:p>
          <a:p>
            <a:r>
              <a:rPr lang="el-GR" dirty="0" err="1" smtClean="0">
                <a:latin typeface="Comic Sans MS" pitchFamily="66" charset="0"/>
              </a:rPr>
              <a:t>Ta</a:t>
            </a:r>
            <a:r>
              <a:rPr lang="el-GR" dirty="0" smtClean="0">
                <a:latin typeface="Comic Sans MS" pitchFamily="66" charset="0"/>
              </a:rPr>
              <a:t> προσκάλεσαν δε να επισκεφτούν το Νυμφαίο και να γνωρίσουν από κοντά τα ζώα που βοήθησαν!</a:t>
            </a:r>
          </a:p>
          <a:p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Τέλος, είναι σημαντικό να αναφέρουμε ότι </a:t>
            </a:r>
          </a:p>
          <a:p>
            <a:r>
              <a:rPr lang="el-GR" dirty="0" smtClean="0">
                <a:latin typeface="Comic Sans MS" pitchFamily="66" charset="0"/>
              </a:rPr>
              <a:t>αυτές οι δύο αρκούδες που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επέλεξαν μόνα τους τα παιδιά να υιοθετήσουν, είναι από τις πιο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κακοποιημένες που προστατεύει η οργάνωση και οι οποίες δεν θα μπορέσουν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  ποτέ να ενταχθούν στο φυσικό τους περιβάλλον.</a:t>
            </a:r>
          </a:p>
          <a:p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οι μαθητές μας </a:t>
            </a:r>
            <a:r>
              <a:rPr lang="el-GR" dirty="0" smtClean="0">
                <a:latin typeface="Comic Sans MS" pitchFamily="66" charset="0"/>
              </a:rPr>
              <a:t>αποδεικνύουν ακόμα και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με αυτό τον τρόπο πόσο ευαίσθητοι και υπεύθυνοι είναι.  </a:t>
            </a:r>
          </a:p>
          <a:p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Συγκεκριμένα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Το Ε1 υιοθέτησε το Γιώργο.</a:t>
            </a:r>
          </a:p>
          <a:p>
            <a:r>
              <a:rPr lang="el-GR" dirty="0" smtClean="0">
                <a:latin typeface="Comic Sans MS" pitchFamily="66" charset="0"/>
              </a:rPr>
              <a:t>Ο Γιώργος βρέθηκε στην περιοχή του Μετσόβου τον Νοέμβριο του 2014 σε κωματώδη κατάσταση εξαιτίας πυροβολισμού στο κεφάλι.</a:t>
            </a:r>
          </a:p>
          <a:p>
            <a:r>
              <a:rPr lang="el-GR" dirty="0" smtClean="0">
                <a:latin typeface="Comic Sans MS" pitchFamily="66" charset="0"/>
              </a:rPr>
              <a:t> Ο ΑΡΚΤΟΥΡΟΣ ανέλαβε την περίθαλψή του με στόχο την επανένταξη, αλλά δυστυχώς ο πολύ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σοβαρός τραυματισμός του προκάλεσε νευρολογικά προβλήματα και δεν ήταν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εφικτή η επιστροφή του στη φύση. </a:t>
            </a:r>
          </a:p>
          <a:p>
            <a:r>
              <a:rPr lang="el-GR" dirty="0" smtClean="0">
                <a:latin typeface="Comic Sans MS" pitchFamily="66" charset="0"/>
              </a:rPr>
              <a:t>Ο Γιώργος πλέον ζει στο Καταφύγιο της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 Αρκούδας στο Νυμφαίο.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5786478"/>
          </a:xfrm>
          <a:noFill/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sz="8000" dirty="0" smtClean="0">
                <a:latin typeface="Comic Sans MS" pitchFamily="66" charset="0"/>
              </a:rPr>
              <a:t>Στο πλαίσιο του μαθήματος των Αγγλικών οι μαθητές της Ε’ τάξης ευαισθητοποιήθηκαν σχετικά με την άγρια φύση και αποφάσισαν να υιοθετήσουν το </a:t>
            </a:r>
            <a:r>
              <a:rPr lang="el-GR" sz="8000" b="1" dirty="0" smtClean="0">
                <a:latin typeface="Comic Sans MS" pitchFamily="66" charset="0"/>
              </a:rPr>
              <a:t>Γιώργο</a:t>
            </a:r>
            <a:r>
              <a:rPr lang="el-GR" sz="8000" dirty="0" smtClean="0">
                <a:latin typeface="Comic Sans MS" pitchFamily="66" charset="0"/>
              </a:rPr>
              <a:t> και το </a:t>
            </a:r>
            <a:r>
              <a:rPr lang="el-GR" sz="8000" b="1" dirty="0" smtClean="0">
                <a:latin typeface="Comic Sans MS" pitchFamily="66" charset="0"/>
              </a:rPr>
              <a:t>Γιωργάκη</a:t>
            </a:r>
            <a:r>
              <a:rPr lang="el-GR" sz="8000" dirty="0" smtClean="0">
                <a:latin typeface="Comic Sans MS" pitchFamily="66" charset="0"/>
              </a:rPr>
              <a:t>, δύο αρκούδες που προστατεύει ο Αρκτούρος, μια Ελληνική μη κυβερνητική και μη    κερδοσκοπική οικολογική οργάνωση. </a:t>
            </a:r>
          </a:p>
          <a:p>
            <a:pPr>
              <a:buNone/>
            </a:pPr>
            <a:endParaRPr lang="el-GR" sz="8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Πέθανε η ηλικιωμένη αρκούδα του Αρκτούρου | Li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7429552" cy="4419600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Γιώργος</a:t>
            </a:r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Πέθανε η ηλικιωμένη αρκούδα - χορεύτρια που έσωσε ο ΑΡΚΤΟΥΡΟΣ το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7929618" cy="57592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42910" y="357166"/>
            <a:ext cx="7715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 Το Ε2 υιοθέτησε το Γιωργάκη. 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Γιωργάκης κατασχέθηκε το 1995 σε ηλικία 1,5 έτους ενώ βρισκόταν στην κατοχή αρκουδιάρη στην Αλεξάνδρεια Ημαθίας. </a:t>
            </a:r>
          </a:p>
          <a:p>
            <a:endParaRPr lang="el-GR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Ήταν έντονα κακοποιημένος (τρυπημένο χείλος, σπασμένα δόντια, παραμορφωμένη μουσούδα και ήταν φανερά υποσιτισμένος) από τον αρκουδιάρη που τον κρατούσε αιχμάλωτο.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Ύστερα από δύο χρόνια εντατικής περίθαλψης και φροντίδας στον</a:t>
            </a:r>
          </a:p>
          <a:p>
            <a:r>
              <a:rPr lang="el-GR" sz="2000" dirty="0" smtClean="0">
                <a:latin typeface="Comic Sans MS" pitchFamily="66" charset="0"/>
              </a:rPr>
              <a:t>Κτηνιατρικό Σταθμό, ο Γιωργάκης μεταφέρθηκε στο Καταφύγιο της Αρκούδας. </a:t>
            </a:r>
          </a:p>
          <a:p>
            <a:endParaRPr lang="el-GR" sz="2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Σήμερα ο Γιωργάκης είναι μία υγιής, ενήλικη αρσενική αρκούδα,</a:t>
            </a:r>
          </a:p>
          <a:p>
            <a:r>
              <a:rPr lang="el-GR" sz="2000" dirty="0" smtClean="0">
                <a:latin typeface="Comic Sans MS" pitchFamily="66" charset="0"/>
              </a:rPr>
              <a:t>περίπου 19 ετών και δεν θυμίζει καθόλου την κακοποιημένη αρκούδα-χορεύτρια που υπήρξε κάποτε. </a:t>
            </a:r>
          </a:p>
          <a:p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Γιωργάκης</a:t>
            </a:r>
            <a:endParaRPr lang="el-GR" dirty="0"/>
          </a:p>
        </p:txBody>
      </p:sp>
      <p:sp>
        <p:nvSpPr>
          <p:cNvPr id="36866" name="AutoShape 2" descr="Γιωργάκης | ΑΡΚΤΟΥΡ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868" name="AutoShape 4" descr="Γιωργάκης | ΑΡΚΤΟΥΡ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870" name="AutoShape 6" descr="Γιωργάκης | ΑΡΚΤΟΥΡ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72" name="Picture 8" descr="Γιωργάκης | ΑΡΚΤΟΥΡ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742955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Γιωργάκης | ΑΡΚΤΟΥΡ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643734" cy="440532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Γιωργάκης | ΑΡΚΤΟΥΡ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3143272"/>
          </a:xfrm>
        </p:spPr>
        <p:txBody>
          <a:bodyPr/>
          <a:lstStyle/>
          <a:p>
            <a:r>
              <a:rPr lang="el-GR" dirty="0" smtClean="0"/>
              <a:t>Να μας ζήσουν!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32BE-EC47-47B8-829D-0A4BEB16F9AB}" type="slidenum">
              <a:rPr lang="el-GR" smtClean="0"/>
              <a:t>26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800105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Book</a:t>
            </a:r>
            <a:br>
              <a:rPr lang="en-US" dirty="0" smtClean="0"/>
            </a:br>
            <a:r>
              <a:rPr lang="en-US" dirty="0" smtClean="0"/>
              <a:t>Unit 5: Ready for Action</a:t>
            </a:r>
            <a:br>
              <a:rPr lang="en-US" dirty="0" smtClean="0"/>
            </a:br>
            <a:r>
              <a:rPr lang="en-US" dirty="0" smtClean="0"/>
              <a:t>Lesson 1:</a:t>
            </a:r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28728" y="1071546"/>
            <a:ext cx="6357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dirty="0" smtClean="0">
                <a:latin typeface="Comic Sans MS" pitchFamily="66" charset="0"/>
              </a:rPr>
              <a:t>Τα παιδιά ευαισθητοποιήθηκαν για όλα τα ζώα που προστατεύει ο Αρκτούρος, συγκέντρωσαν χρήματα και υιοθέτησαν τις 2 αρκούδες, μια το κάθε τμήμα,</a:t>
            </a:r>
          </a:p>
          <a:p>
            <a:pPr>
              <a:buNone/>
            </a:pPr>
            <a:r>
              <a:rPr lang="el-GR" sz="2800" dirty="0" smtClean="0">
                <a:latin typeface="Comic Sans MS" pitchFamily="66" charset="0"/>
              </a:rPr>
              <a:t>συμβάλλοντας με αυτό τον τρόπο στα έξοδα διατροφής και περίθαλψής τους για 6 μήνες .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el/thumb/f/fa/Ar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7429552" cy="557216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14290"/>
            <a:ext cx="864399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Εκτός από τα πιστοποιητικά υιοθεσίας, ο Αρκτούρος έστειλε στους μαθητές</a:t>
            </a:r>
            <a:endParaRPr lang="en-US" sz="3200" dirty="0" smtClean="0">
              <a:latin typeface="Comic Sans MS" pitchFamily="66" charset="0"/>
            </a:endParaRPr>
          </a:p>
          <a:p>
            <a:endParaRPr lang="el-GR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omic Sans MS" pitchFamily="66" charset="0"/>
              </a:rPr>
              <a:t>ευχαριστήριο γράμμα, </a:t>
            </a:r>
            <a:endParaRPr lang="en-US" sz="3200" dirty="0" smtClean="0">
              <a:latin typeface="Comic Sans MS" pitchFamily="66" charset="0"/>
            </a:endParaRPr>
          </a:p>
          <a:p>
            <a:endParaRPr lang="el-GR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omic Sans MS" pitchFamily="66" charset="0"/>
              </a:rPr>
              <a:t>ενημερωτικές αφίσες, </a:t>
            </a:r>
            <a:endParaRPr lang="en-US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omic Sans MS" pitchFamily="66" charset="0"/>
              </a:rPr>
              <a:t>φυλλάδια και </a:t>
            </a:r>
            <a:r>
              <a:rPr lang="el-GR" sz="3200" dirty="0" err="1" smtClean="0">
                <a:latin typeface="Comic Sans MS" pitchFamily="66" charset="0"/>
              </a:rPr>
              <a:t>cds</a:t>
            </a:r>
            <a:r>
              <a:rPr lang="el-GR" sz="3200" dirty="0" smtClean="0">
                <a:latin typeface="Comic Sans MS" pitchFamily="66" charset="0"/>
              </a:rPr>
              <a:t> με ενημερωτικό υλικό και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l-GR" sz="32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omic Sans MS" pitchFamily="66" charset="0"/>
              </a:rPr>
              <a:t>απόδειξη της εισφοράς τους. 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Pictures\2020-06-04 redmi\redmi 3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7715304" cy="4311114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Ήρθε το δέμα !</a:t>
            </a:r>
            <a:endParaRPr lang="el-GR" dirty="0"/>
          </a:p>
        </p:txBody>
      </p:sp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φάκελος με το ενημερωτικό υλικό.</a:t>
            </a:r>
            <a:endParaRPr lang="el-GR" dirty="0"/>
          </a:p>
        </p:txBody>
      </p:sp>
      <p:pic>
        <p:nvPicPr>
          <p:cNvPr id="24578" name="Picture 2" descr="C:\Users\PC\Pictures\2020-06-04 redmi\redmi 3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5963" y="1607319"/>
            <a:ext cx="492919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Ευχαριστήριο γράμμα.</a:t>
            </a:r>
            <a:endParaRPr lang="el-GR" dirty="0"/>
          </a:p>
        </p:txBody>
      </p:sp>
      <p:pic>
        <p:nvPicPr>
          <p:cNvPr id="26626" name="Picture 2" descr="C:\Users\PC\Pictures\2020-06-04 redmi\redmi 3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28794" y="1857364"/>
            <a:ext cx="528641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  <p:sndAc>
      <p:stSnd>
        <p:snd r:embed="rId2" name="type.wav" builtIn="1"/>
      </p:stSnd>
    </p:sndAc>
  </p:transition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470</Words>
  <Application>Microsoft Office PowerPoint</Application>
  <PresentationFormat>Προβολή στην οθόνη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Η δράση μας με τον Αρκτούρο </vt:lpstr>
      <vt:lpstr>Διαφάνεια 2</vt:lpstr>
      <vt:lpstr>Activity Book Unit 5: Ready for Action Lesson 1:</vt:lpstr>
      <vt:lpstr>Διαφάνεια 4</vt:lpstr>
      <vt:lpstr>Διαφάνεια 5</vt:lpstr>
      <vt:lpstr>Διαφάνεια 6</vt:lpstr>
      <vt:lpstr>Ήρθε το δέμα !</vt:lpstr>
      <vt:lpstr>Ο φάκελος με το ενημερωτικό υλικό.</vt:lpstr>
      <vt:lpstr>Ευχαριστήριο γράμμα.</vt:lpstr>
      <vt:lpstr>Το πιστοποιητικό υιοθεσίας για το Γιωργάκη.</vt:lpstr>
      <vt:lpstr>Το πιστοποιητικό υιοθεσίας του Γιώργου</vt:lpstr>
      <vt:lpstr>Ενημερωτικές αφίσες...</vt:lpstr>
      <vt:lpstr>Που τις βάλαμε στον πίνακα ανακοινώσεων γα τις βλέπουμε κάθε μέρα. </vt:lpstr>
      <vt:lpstr>Διαφάνεια 14</vt:lpstr>
      <vt:lpstr>Φυλλάδια και cds ενημερωτικό υλικό.</vt:lpstr>
      <vt:lpstr>Οι αποδείξεις για τα χρήματα που έδωσαν. . </vt:lpstr>
      <vt:lpstr>Διαφάνεια 17</vt:lpstr>
      <vt:lpstr>Διαφάνεια 18</vt:lpstr>
      <vt:lpstr>Συγκεκριμένα</vt:lpstr>
      <vt:lpstr>Ο Γιώργος</vt:lpstr>
      <vt:lpstr>Διαφάνεια 21</vt:lpstr>
      <vt:lpstr>Διαφάνεια 22</vt:lpstr>
      <vt:lpstr>Ο Γιωργάκης</vt:lpstr>
      <vt:lpstr>Διαφάνεια 24</vt:lpstr>
      <vt:lpstr>Διαφάνεια 25</vt:lpstr>
      <vt:lpstr>Να μας ζήσουν!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δράση μας με τον Αρκτούρο</dc:title>
  <dc:creator>PC</dc:creator>
  <cp:lastModifiedBy>PC</cp:lastModifiedBy>
  <cp:revision>16</cp:revision>
  <dcterms:created xsi:type="dcterms:W3CDTF">2020-06-04T22:00:04Z</dcterms:created>
  <dcterms:modified xsi:type="dcterms:W3CDTF">2020-06-04T23:23:21Z</dcterms:modified>
</cp:coreProperties>
</file>