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2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40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62E3-A529-460E-BC04-1448DBE4F54B}" type="datetimeFigureOut">
              <a:rPr lang="en-GB" smtClean="0"/>
              <a:pPr/>
              <a:t>05/12/2024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118C-030B-4F71-AB3E-648D93CC14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62E3-A529-460E-BC04-1448DBE4F54B}" type="datetimeFigureOut">
              <a:rPr lang="en-GB" smtClean="0"/>
              <a:pPr/>
              <a:t>05/12/2024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118C-030B-4F71-AB3E-648D93CC14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62E3-A529-460E-BC04-1448DBE4F54B}" type="datetimeFigureOut">
              <a:rPr lang="en-GB" smtClean="0"/>
              <a:pPr/>
              <a:t>05/12/2024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118C-030B-4F71-AB3E-648D93CC14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62E3-A529-460E-BC04-1448DBE4F54B}" type="datetimeFigureOut">
              <a:rPr lang="en-GB" smtClean="0"/>
              <a:pPr/>
              <a:t>05/12/2024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118C-030B-4F71-AB3E-648D93CC14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62E3-A529-460E-BC04-1448DBE4F54B}" type="datetimeFigureOut">
              <a:rPr lang="en-GB" smtClean="0"/>
              <a:pPr/>
              <a:t>05/12/2024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118C-030B-4F71-AB3E-648D93CC14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62E3-A529-460E-BC04-1448DBE4F54B}" type="datetimeFigureOut">
              <a:rPr lang="en-GB" smtClean="0"/>
              <a:pPr/>
              <a:t>05/12/2024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118C-030B-4F71-AB3E-648D93CC14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62E3-A529-460E-BC04-1448DBE4F54B}" type="datetimeFigureOut">
              <a:rPr lang="en-GB" smtClean="0"/>
              <a:pPr/>
              <a:t>05/12/2024</a:t>
            </a:fld>
            <a:endParaRPr lang="en-GB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118C-030B-4F71-AB3E-648D93CC14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62E3-A529-460E-BC04-1448DBE4F54B}" type="datetimeFigureOut">
              <a:rPr lang="en-GB" smtClean="0"/>
              <a:pPr/>
              <a:t>05/12/2024</a:t>
            </a:fld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118C-030B-4F71-AB3E-648D93CC14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62E3-A529-460E-BC04-1448DBE4F54B}" type="datetimeFigureOut">
              <a:rPr lang="en-GB" smtClean="0"/>
              <a:pPr/>
              <a:t>05/12/2024</a:t>
            </a:fld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118C-030B-4F71-AB3E-648D93CC14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62E3-A529-460E-BC04-1448DBE4F54B}" type="datetimeFigureOut">
              <a:rPr lang="en-GB" smtClean="0"/>
              <a:pPr/>
              <a:t>05/12/2024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118C-030B-4F71-AB3E-648D93CC14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62E3-A529-460E-BC04-1448DBE4F54B}" type="datetimeFigureOut">
              <a:rPr lang="en-GB" smtClean="0"/>
              <a:pPr/>
              <a:t>05/12/2024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118C-030B-4F71-AB3E-648D93CC14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C62E3-A529-460E-BC04-1448DBE4F54B}" type="datetimeFigureOut">
              <a:rPr lang="en-GB" smtClean="0"/>
              <a:pPr/>
              <a:t>05/12/2024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8118C-030B-4F71-AB3E-648D93CC14C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ataliageorgitziki.blogspot.com/search/label/tpbot" TargetMode="External"/><Relationship Id="rId2" Type="http://schemas.openxmlformats.org/officeDocument/2006/relationships/hyperlink" Target="https://wiki.elecfreaks.com/en/microbit/microbit-smart-car/microbit-tpbo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class.sch.gr/modules/units/?course=9120309402&amp;id=1121533" TargetMode="External"/><Relationship Id="rId5" Type="http://schemas.openxmlformats.org/officeDocument/2006/relationships/hyperlink" Target="https://eclass.sch.gr/modules/units/?course=9120309402&amp;id=1121532" TargetMode="External"/><Relationship Id="rId4" Type="http://schemas.openxmlformats.org/officeDocument/2006/relationships/hyperlink" Target="https://eclass.sch.gr/modules/units/index.php?course=9120309402&amp;id=1121898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lecfreaks micro:bit TPBot Car Ki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268760"/>
            <a:ext cx="5715000" cy="5715000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71600" y="548680"/>
            <a:ext cx="7772400" cy="1470025"/>
          </a:xfrm>
        </p:spPr>
        <p:txBody>
          <a:bodyPr/>
          <a:lstStyle/>
          <a:p>
            <a:r>
              <a:rPr lang="en-GB" dirty="0" err="1" smtClean="0"/>
              <a:t>TpBot</a:t>
            </a:r>
            <a:r>
              <a:rPr lang="en-GB" dirty="0" smtClean="0"/>
              <a:t> </a:t>
            </a:r>
            <a:r>
              <a:rPr lang="el-GR" dirty="0" smtClean="0"/>
              <a:t>και </a:t>
            </a:r>
            <a:r>
              <a:rPr lang="en-GB" dirty="0" err="1" smtClean="0"/>
              <a:t>Microbit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Χαρακτηριστικά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56584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2 ανεξάρτητοι κινητήρες</a:t>
            </a:r>
            <a:r>
              <a:rPr lang="en-GB" dirty="0" smtClean="0"/>
              <a:t> </a:t>
            </a:r>
            <a:r>
              <a:rPr lang="el-GR" dirty="0" smtClean="0"/>
              <a:t>κίνησης</a:t>
            </a:r>
          </a:p>
          <a:p>
            <a:r>
              <a:rPr lang="el-GR" dirty="0" smtClean="0"/>
              <a:t>2 αισθητήρες φωτός στην κάτω </a:t>
            </a:r>
            <a:r>
              <a:rPr lang="el-GR" dirty="0" smtClean="0"/>
              <a:t>πλευρά</a:t>
            </a:r>
            <a:endParaRPr lang="en-GB" dirty="0" smtClean="0"/>
          </a:p>
          <a:p>
            <a:r>
              <a:rPr lang="en-GB" dirty="0" smtClean="0"/>
              <a:t>1 </a:t>
            </a:r>
            <a:r>
              <a:rPr lang="el-GR" dirty="0" err="1" smtClean="0"/>
              <a:t>ηχέίο</a:t>
            </a:r>
            <a:r>
              <a:rPr lang="el-GR" dirty="0" smtClean="0"/>
              <a:t> στην </a:t>
            </a:r>
            <a:r>
              <a:rPr lang="el-GR" smtClean="0"/>
              <a:t>κάτω πλευρά</a:t>
            </a:r>
            <a:endParaRPr lang="el-GR" dirty="0" smtClean="0"/>
          </a:p>
          <a:p>
            <a:r>
              <a:rPr lang="el-GR" dirty="0" smtClean="0"/>
              <a:t>1 αισθητήρας απόστασης μπροστά</a:t>
            </a:r>
          </a:p>
          <a:p>
            <a:r>
              <a:rPr lang="el-GR" dirty="0" smtClean="0"/>
              <a:t>13 λυχνίες </a:t>
            </a:r>
            <a:r>
              <a:rPr lang="en-GB" dirty="0" smtClean="0"/>
              <a:t>LED</a:t>
            </a:r>
            <a:r>
              <a:rPr lang="el-GR" dirty="0" smtClean="0"/>
              <a:t> μπροστά με δυνατότητα αλλαγής χρώματος</a:t>
            </a:r>
          </a:p>
          <a:p>
            <a:r>
              <a:rPr lang="el-GR" dirty="0" smtClean="0"/>
              <a:t>Δυνατότητα σύνδεσης επιπλέον κινητήρων και </a:t>
            </a:r>
            <a:r>
              <a:rPr lang="el-GR" dirty="0" smtClean="0"/>
              <a:t>αισθητήρων</a:t>
            </a:r>
            <a:r>
              <a:rPr lang="en-GB" dirty="0" smtClean="0"/>
              <a:t>(</a:t>
            </a:r>
            <a:r>
              <a:rPr lang="el-GR" dirty="0" smtClean="0"/>
              <a:t>στο πακέτο περιλαμβάνεται ένας έξτρα κινητήρας </a:t>
            </a:r>
            <a:r>
              <a:rPr lang="en-GB" dirty="0" smtClean="0"/>
              <a:t>servo)</a:t>
            </a:r>
          </a:p>
          <a:p>
            <a:r>
              <a:rPr lang="el-GR" dirty="0" smtClean="0"/>
              <a:t>Δυνατότητα σύνδεσης κομματιών </a:t>
            </a:r>
            <a:r>
              <a:rPr lang="en-GB" dirty="0" smtClean="0"/>
              <a:t>Lego</a:t>
            </a:r>
            <a:r>
              <a:rPr lang="el-GR" dirty="0" smtClean="0"/>
              <a:t> ή συμβατών με </a:t>
            </a:r>
            <a:r>
              <a:rPr lang="en-GB" dirty="0" smtClean="0"/>
              <a:t>Lego</a:t>
            </a:r>
            <a:endParaRPr lang="el-GR" dirty="0" smtClean="0"/>
          </a:p>
          <a:p>
            <a:r>
              <a:rPr lang="el-GR" dirty="0" smtClean="0"/>
              <a:t>Ελεγχόμενο από </a:t>
            </a:r>
            <a:r>
              <a:rPr lang="en-GB" dirty="0" err="1" smtClean="0"/>
              <a:t>microbit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146" name="Picture 2" descr="https://wiki-media-ef.oss-cn-hongkong.aliyuncs.com/i18n/en/docusaurus-plugin-content-docs/current/microbit/microbit-smart-car/microbit-tpbot/images/TPBot_tianpeng_0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836712"/>
            <a:ext cx="8208912" cy="5472608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6588224" y="1844824"/>
            <a:ext cx="1944216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Αισθητήρας </a:t>
            </a:r>
            <a:r>
              <a:rPr lang="el-GR" dirty="0"/>
              <a:t>Α</a:t>
            </a:r>
            <a:r>
              <a:rPr lang="el-GR" dirty="0" smtClean="0"/>
              <a:t>πόστασης Υπέρηχων</a:t>
            </a:r>
            <a:endParaRPr lang="en-GB" dirty="0"/>
          </a:p>
        </p:txBody>
      </p:sp>
      <p:sp>
        <p:nvSpPr>
          <p:cNvPr id="6" name="5 - TextBox"/>
          <p:cNvSpPr txBox="1"/>
          <p:nvPr/>
        </p:nvSpPr>
        <p:spPr>
          <a:xfrm>
            <a:off x="6588224" y="2996952"/>
            <a:ext cx="194421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Λυχνίες </a:t>
            </a:r>
            <a:r>
              <a:rPr lang="en-GB" dirty="0" smtClean="0"/>
              <a:t>LED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 descr="https://wiki-media-ef.oss-cn-hongkong.aliyuncs.com/i18n/en/docusaurus-plugin-content-docs/current/microbit/microbit-smart-car/microbit-tpbot/images/TPBot_tianpeng_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836712"/>
            <a:ext cx="8208912" cy="5472608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6516216" y="1700808"/>
            <a:ext cx="18002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Θήκη μπαταριών ΑΑΑ</a:t>
            </a:r>
            <a:endParaRPr lang="en-GB" dirty="0"/>
          </a:p>
        </p:txBody>
      </p:sp>
      <p:sp>
        <p:nvSpPr>
          <p:cNvPr id="6" name="5 - TextBox"/>
          <p:cNvSpPr txBox="1"/>
          <p:nvPr/>
        </p:nvSpPr>
        <p:spPr>
          <a:xfrm>
            <a:off x="6660232" y="3429000"/>
            <a:ext cx="1800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Θύρες </a:t>
            </a:r>
            <a:r>
              <a:rPr lang="en-GB" dirty="0" smtClean="0"/>
              <a:t>IIC</a:t>
            </a:r>
            <a:endParaRPr lang="en-GB" dirty="0"/>
          </a:p>
        </p:txBody>
      </p:sp>
      <p:sp>
        <p:nvSpPr>
          <p:cNvPr id="7" name="6 - TextBox"/>
          <p:cNvSpPr txBox="1"/>
          <p:nvPr/>
        </p:nvSpPr>
        <p:spPr>
          <a:xfrm>
            <a:off x="6660232" y="3861048"/>
            <a:ext cx="216024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Σύνδεση Κινητήρων</a:t>
            </a:r>
            <a:endParaRPr lang="en-GB" dirty="0"/>
          </a:p>
        </p:txBody>
      </p:sp>
      <p:sp>
        <p:nvSpPr>
          <p:cNvPr id="8" name="7 - TextBox"/>
          <p:cNvSpPr txBox="1"/>
          <p:nvPr/>
        </p:nvSpPr>
        <p:spPr>
          <a:xfrm>
            <a:off x="6300192" y="4221088"/>
            <a:ext cx="244827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Κουμπί Ενεργοποίησης</a:t>
            </a:r>
            <a:endParaRPr lang="en-GB" dirty="0"/>
          </a:p>
        </p:txBody>
      </p:sp>
      <p:sp>
        <p:nvSpPr>
          <p:cNvPr id="9" name="8 - TextBox"/>
          <p:cNvSpPr txBox="1"/>
          <p:nvPr/>
        </p:nvSpPr>
        <p:spPr>
          <a:xfrm>
            <a:off x="6660232" y="4653136"/>
            <a:ext cx="208823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Λυχνία Λειτουργίας </a:t>
            </a:r>
            <a:endParaRPr lang="en-GB" dirty="0"/>
          </a:p>
        </p:txBody>
      </p:sp>
      <p:sp>
        <p:nvSpPr>
          <p:cNvPr id="10" name="9 - TextBox"/>
          <p:cNvSpPr txBox="1"/>
          <p:nvPr/>
        </p:nvSpPr>
        <p:spPr>
          <a:xfrm>
            <a:off x="899592" y="4221088"/>
            <a:ext cx="144016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Θύρες Αισθητήρων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Οδηγίες ασφαλείας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 </a:t>
            </a:r>
            <a:r>
              <a:rPr lang="el-GR" dirty="0" smtClean="0"/>
              <a:t>οι μαθητές θέλουν να σταματήσουν το ρομπότ, πρέπει να το σηκώσουν στον αέρα και όχι να το σταματήσουν. </a:t>
            </a:r>
          </a:p>
          <a:p>
            <a:r>
              <a:rPr lang="el-GR" dirty="0" smtClean="0"/>
              <a:t>Απαγορεύεται νερό κοντά στο ρομπότ και τους υπολογιστές</a:t>
            </a:r>
          </a:p>
          <a:p>
            <a:r>
              <a:rPr lang="el-GR" dirty="0" smtClean="0"/>
              <a:t>Οι μαθητές δεν πρέπει να βάζουν εύπλαστα αντικείμενα (χαρτί, βαμβάκι, πλαστελίνη κτλ) στις εσοχές του ρομπότ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Βασικό πρόγραμμα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Με ένα πάτημα του κουμπιού το </a:t>
            </a:r>
            <a:r>
              <a:rPr lang="en-GB" dirty="0" err="1" smtClean="0"/>
              <a:t>Tpbot</a:t>
            </a:r>
            <a:r>
              <a:rPr lang="el-GR" dirty="0" smtClean="0"/>
              <a:t> ενεργοποιείται. Αν υπάρχει μέσα</a:t>
            </a:r>
            <a:r>
              <a:rPr lang="en-GB" dirty="0" smtClean="0"/>
              <a:t> </a:t>
            </a:r>
            <a:r>
              <a:rPr lang="en-GB" dirty="0" err="1" smtClean="0"/>
              <a:t>microbit</a:t>
            </a:r>
            <a:r>
              <a:rPr lang="en-GB" dirty="0" smtClean="0"/>
              <a:t>, </a:t>
            </a:r>
            <a:r>
              <a:rPr lang="el-GR" dirty="0" smtClean="0"/>
              <a:t>ξεκινάει το πρόγραμμα του. Αλλιώς με δεύτερο πάτημα ξεκινάει το βασικό πρόγραμμα</a:t>
            </a:r>
            <a:endParaRPr lang="en-GB" dirty="0" smtClean="0"/>
          </a:p>
          <a:p>
            <a:r>
              <a:rPr lang="el-GR" dirty="0" smtClean="0"/>
              <a:t>Ακολουθεί </a:t>
            </a:r>
            <a:r>
              <a:rPr lang="el-GR" dirty="0" smtClean="0"/>
              <a:t>μαύρη γραμμή</a:t>
            </a:r>
          </a:p>
          <a:p>
            <a:r>
              <a:rPr lang="el-GR" dirty="0" smtClean="0"/>
              <a:t>Σταματάει όταν «δει» κάποιο αντικείμενο μπροστά του</a:t>
            </a:r>
          </a:p>
          <a:p>
            <a:r>
              <a:rPr lang="el-GR" dirty="0" smtClean="0"/>
              <a:t>Ξεκινάει και σταματάει με ένα πάτημα του κουμπιού ενεργοποίησης </a:t>
            </a:r>
            <a:endParaRPr lang="el-GR" dirty="0" smtClean="0"/>
          </a:p>
          <a:p>
            <a:r>
              <a:rPr lang="el-GR" dirty="0" smtClean="0"/>
              <a:t>Με διπλό πάτημα του κουμπιού ενεργοποίησης κλείνει το </a:t>
            </a:r>
            <a:r>
              <a:rPr lang="en-GB" dirty="0" err="1" smtClean="0"/>
              <a:t>Tpbot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Άλλα προγράμματα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/>
          <a:lstStyle/>
          <a:p>
            <a:r>
              <a:rPr lang="el-GR" sz="2800" dirty="0" smtClean="0"/>
              <a:t>Σελίδα με απλά παραδείγματα από την </a:t>
            </a:r>
            <a:r>
              <a:rPr lang="el-GR" sz="2800" dirty="0"/>
              <a:t>κ</a:t>
            </a:r>
            <a:r>
              <a:rPr lang="el-GR" sz="2800" dirty="0" smtClean="0"/>
              <a:t>ατασκευάστρια: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n-GB" sz="1800" dirty="0" smtClean="0">
                <a:hlinkClick r:id="rId2"/>
              </a:rPr>
              <a:t>https://wiki.elecfreaks.com/en/microbit/microbit-smart-car/microbit-tpbot/</a:t>
            </a:r>
            <a:endParaRPr lang="el-GR" sz="1800" dirty="0" smtClean="0"/>
          </a:p>
          <a:p>
            <a:r>
              <a:rPr lang="el-GR" sz="2800" dirty="0" smtClean="0"/>
              <a:t>Ακολούθα το χέρι μου (της Ναταλίας </a:t>
            </a:r>
            <a:r>
              <a:rPr lang="el-GR" sz="2800" dirty="0" err="1" smtClean="0"/>
              <a:t>Γκεωργιτζίκη</a:t>
            </a:r>
            <a:r>
              <a:rPr lang="el-GR" sz="2800" dirty="0" smtClean="0"/>
              <a:t>):</a:t>
            </a:r>
            <a:br>
              <a:rPr lang="el-GR" sz="2800" dirty="0" smtClean="0"/>
            </a:br>
            <a:r>
              <a:rPr lang="en-GB" sz="2000" dirty="0" smtClean="0">
                <a:hlinkClick r:id="rId3"/>
              </a:rPr>
              <a:t>https://nataliageorgitziki.blogspot.com/search/label/tpbot</a:t>
            </a:r>
            <a:endParaRPr lang="en-GB" sz="2000" dirty="0" smtClean="0"/>
          </a:p>
          <a:p>
            <a:r>
              <a:rPr lang="en-GB" sz="1800" dirty="0" smtClean="0">
                <a:hlinkClick r:id="rId4"/>
              </a:rPr>
              <a:t>https</a:t>
            </a:r>
            <a:r>
              <a:rPr lang="en-GB" sz="1800" smtClean="0">
                <a:hlinkClick r:id="rId4"/>
              </a:rPr>
              <a:t>://eclass.sch.gr/modules/units/index.php?course=9120309402&amp;id=1121898</a:t>
            </a:r>
            <a:endParaRPr lang="el-GR" sz="1800" dirty="0" smtClean="0"/>
          </a:p>
          <a:p>
            <a:r>
              <a:rPr lang="el-GR" sz="2800" dirty="0" smtClean="0"/>
              <a:t>Τεστ προπαίδειας:</a:t>
            </a:r>
            <a:br>
              <a:rPr lang="el-GR" sz="2800" dirty="0" smtClean="0"/>
            </a:br>
            <a:r>
              <a:rPr lang="en-GB" sz="2000" dirty="0" smtClean="0">
                <a:hlinkClick r:id="rId5"/>
              </a:rPr>
              <a:t>https://eclass.sch.gr/modules/units/?course=9120309402&amp;id=1121532</a:t>
            </a:r>
            <a:endParaRPr lang="el-GR" sz="2000" dirty="0" smtClean="0"/>
          </a:p>
          <a:p>
            <a:r>
              <a:rPr lang="el-GR" sz="2800" dirty="0" smtClean="0"/>
              <a:t>Μεταφορά φορτίων (με το </a:t>
            </a:r>
            <a:r>
              <a:rPr lang="en-GB" sz="2800" dirty="0" smtClean="0"/>
              <a:t>technology pack)</a:t>
            </a:r>
            <a:r>
              <a:rPr lang="el-GR" sz="2800" dirty="0" smtClean="0"/>
              <a:t> :</a:t>
            </a: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n-GB" sz="2000" dirty="0" smtClean="0">
                <a:hlinkClick r:id="rId6"/>
              </a:rPr>
              <a:t>https://eclass.sch.gr/modules/units/?course=9120309402&amp;id=1121533</a:t>
            </a:r>
            <a:endParaRPr lang="el-GR" sz="2000" dirty="0" smtClean="0"/>
          </a:p>
          <a:p>
            <a:pPr>
              <a:buNone/>
            </a:pPr>
            <a:endParaRPr lang="el-G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Science and technology pack</a:t>
            </a:r>
            <a:endParaRPr lang="en-GB" dirty="0"/>
          </a:p>
        </p:txBody>
      </p:sp>
      <p:sp>
        <p:nvSpPr>
          <p:cNvPr id="16386" name="AutoShape 2" descr="https://wiki-media-ef.oss-cn-hongkong.aliyuncs.com/docs/microbit/microbit-smart-car/microbit-tpbot/brick-expansion-case/images/tpbot-science-and-technology-pack-01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268760"/>
            <a:ext cx="7167439" cy="544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Επιτρέπει την κατασκευή έξτρα μηχανισμών στο ρομπότ</a:t>
            </a:r>
          </a:p>
          <a:p>
            <a:r>
              <a:rPr lang="el-GR" dirty="0" smtClean="0"/>
              <a:t>Περιλαμβάνει κινητήρα</a:t>
            </a:r>
            <a:r>
              <a:rPr lang="en-GB" dirty="0" smtClean="0"/>
              <a:t> servo</a:t>
            </a:r>
            <a:r>
              <a:rPr lang="el-GR" dirty="0" smtClean="0"/>
              <a:t> που επιτρέπει ακριβείς χειρισμούς</a:t>
            </a:r>
          </a:p>
          <a:p>
            <a:r>
              <a:rPr lang="el-GR" dirty="0" smtClean="0"/>
              <a:t>Μπορείτε να προσθέσετε και οποιοδήποτε κομμάτι </a:t>
            </a:r>
            <a:r>
              <a:rPr lang="en-GB" dirty="0" smtClean="0"/>
              <a:t>Lego</a:t>
            </a:r>
            <a:r>
              <a:rPr lang="el-GR" dirty="0" smtClean="0"/>
              <a:t> ή συμβατό με </a:t>
            </a:r>
            <a:r>
              <a:rPr lang="en-GB" dirty="0" smtClean="0"/>
              <a:t>Lego </a:t>
            </a:r>
            <a:r>
              <a:rPr lang="el-GR" dirty="0" smtClean="0"/>
              <a:t>θέλετε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225</Words>
  <Application>Microsoft Office PowerPoint</Application>
  <PresentationFormat>Προβολή στην οθόνη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TpBot και Microbit</vt:lpstr>
      <vt:lpstr>Χαρακτηριστικά</vt:lpstr>
      <vt:lpstr>Διαφάνεια 3</vt:lpstr>
      <vt:lpstr>Διαφάνεια 4</vt:lpstr>
      <vt:lpstr>Οδηγίες ασφαλείας</vt:lpstr>
      <vt:lpstr>Βασικό πρόγραμμα</vt:lpstr>
      <vt:lpstr>Άλλα προγράμματα</vt:lpstr>
      <vt:lpstr>Science and technology pack</vt:lpstr>
      <vt:lpstr>Διαφάνεια 9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TpBot και Microbit</dc:title>
  <dc:creator>dimitris</dc:creator>
  <cp:lastModifiedBy>dimitris</cp:lastModifiedBy>
  <cp:revision>16</cp:revision>
  <dcterms:created xsi:type="dcterms:W3CDTF">2024-12-04T07:52:28Z</dcterms:created>
  <dcterms:modified xsi:type="dcterms:W3CDTF">2024-12-05T08:42:27Z</dcterms:modified>
</cp:coreProperties>
</file>