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DM Sans Medium"/>
      <p:regular r:id="rId11"/>
      <p:bold r:id="rId12"/>
      <p:italic r:id="rId13"/>
      <p:boldItalic r:id="rId14"/>
    </p:embeddedFont>
    <p:embeddedFont>
      <p:font typeface="Chakra Petch Medium"/>
      <p:regular r:id="rId15"/>
      <p:bold r:id="rId16"/>
      <p:italic r:id="rId17"/>
      <p:boldItalic r:id="rId18"/>
    </p:embeddedFont>
    <p:embeddedFont>
      <p:font typeface="Chakra Petch SemiBold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akraPetchSemiBold-bold.fntdata"/><Relationship Id="rId22" Type="http://schemas.openxmlformats.org/officeDocument/2006/relationships/font" Target="fonts/ChakraPetchSemiBold-boldItalic.fntdata"/><Relationship Id="rId21" Type="http://schemas.openxmlformats.org/officeDocument/2006/relationships/font" Target="fonts/ChakraPetchSemiBold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DMSansMedium-regular.fntdata"/><Relationship Id="rId10" Type="http://schemas.openxmlformats.org/officeDocument/2006/relationships/slide" Target="slides/slide5.xml"/><Relationship Id="rId13" Type="http://schemas.openxmlformats.org/officeDocument/2006/relationships/font" Target="fonts/DMSansMedium-italic.fntdata"/><Relationship Id="rId12" Type="http://schemas.openxmlformats.org/officeDocument/2006/relationships/font" Target="fonts/DMSansMedium-bold.fntdata"/><Relationship Id="rId15" Type="http://schemas.openxmlformats.org/officeDocument/2006/relationships/font" Target="fonts/ChakraPetchMedium-regular.fntdata"/><Relationship Id="rId14" Type="http://schemas.openxmlformats.org/officeDocument/2006/relationships/font" Target="fonts/DMSansMedium-boldItalic.fntdata"/><Relationship Id="rId17" Type="http://schemas.openxmlformats.org/officeDocument/2006/relationships/font" Target="fonts/ChakraPetchMedium-italic.fntdata"/><Relationship Id="rId16" Type="http://schemas.openxmlformats.org/officeDocument/2006/relationships/font" Target="fonts/ChakraPetchMedium-bold.fntdata"/><Relationship Id="rId19" Type="http://schemas.openxmlformats.org/officeDocument/2006/relationships/font" Target="fonts/ChakraPetchSemiBold-regular.fntdata"/><Relationship Id="rId18" Type="http://schemas.openxmlformats.org/officeDocument/2006/relationships/font" Target="fonts/ChakraPetch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14ec325a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14ec325a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4ec325a01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4ec325a0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4ec325a01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4ec325a01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4ec325a01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14ec325a01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4ec325a01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14ec325a01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+ 1 Image">
  <p:cSld name="TITLE_ONLY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99" name="Google Shape;99;p11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1"/>
          <p:cNvCxnSpPr/>
          <p:nvPr/>
        </p:nvCxnSpPr>
        <p:spPr>
          <a:xfrm>
            <a:off x="4695450" y="2306550"/>
            <a:ext cx="3971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1"/>
          <p:cNvSpPr/>
          <p:nvPr>
            <p:ph idx="3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2" name="Google Shape;102;p11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1"/>
          <p:cNvSpPr txBox="1"/>
          <p:nvPr>
            <p:ph idx="4" type="body"/>
          </p:nvPr>
        </p:nvSpPr>
        <p:spPr>
          <a:xfrm>
            <a:off x="3242173" y="2398650"/>
            <a:ext cx="5427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04" name="Google Shape;104;p11"/>
          <p:cNvSpPr txBox="1"/>
          <p:nvPr>
            <p:ph idx="5" type="subTitle"/>
          </p:nvPr>
        </p:nvSpPr>
        <p:spPr>
          <a:xfrm>
            <a:off x="3242158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+ 2 Images">
  <p:cSld name="TITLE_AND_TWO_COLUMNS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2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2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12" name="Google Shape;112;p12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2"/>
          <p:cNvSpPr/>
          <p:nvPr>
            <p:ph idx="3" type="pic"/>
          </p:nvPr>
        </p:nvSpPr>
        <p:spPr>
          <a:xfrm>
            <a:off x="474225" y="1837225"/>
            <a:ext cx="26610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2"/>
          <p:cNvSpPr/>
          <p:nvPr>
            <p:ph idx="4" type="pic"/>
          </p:nvPr>
        </p:nvSpPr>
        <p:spPr>
          <a:xfrm>
            <a:off x="474225" y="3300325"/>
            <a:ext cx="2661000" cy="1371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5" name="Google Shape;115;p12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2"/>
          <p:cNvCxnSpPr/>
          <p:nvPr/>
        </p:nvCxnSpPr>
        <p:spPr>
          <a:xfrm>
            <a:off x="3239550" y="2919833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2"/>
          <p:cNvCxnSpPr/>
          <p:nvPr/>
        </p:nvCxnSpPr>
        <p:spPr>
          <a:xfrm>
            <a:off x="3239550" y="3533117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2"/>
          <p:cNvCxnSpPr/>
          <p:nvPr/>
        </p:nvCxnSpPr>
        <p:spPr>
          <a:xfrm>
            <a:off x="3239550" y="414640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2"/>
          <p:cNvSpPr txBox="1"/>
          <p:nvPr>
            <p:ph idx="5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6" type="body"/>
          </p:nvPr>
        </p:nvSpPr>
        <p:spPr>
          <a:xfrm>
            <a:off x="3600750" y="2307163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7" type="body"/>
          </p:nvPr>
        </p:nvSpPr>
        <p:spPr>
          <a:xfrm>
            <a:off x="3600750" y="29212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8" type="body"/>
          </p:nvPr>
        </p:nvSpPr>
        <p:spPr>
          <a:xfrm>
            <a:off x="3600750" y="35353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9" type="body"/>
          </p:nvPr>
        </p:nvSpPr>
        <p:spPr>
          <a:xfrm>
            <a:off x="3600750" y="4149450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+ 2 Images">
  <p:cSld name="TITLE_ONLY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1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131" name="Google Shape;131;p13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3"/>
          <p:cNvSpPr/>
          <p:nvPr>
            <p:ph idx="3" type="pic"/>
          </p:nvPr>
        </p:nvSpPr>
        <p:spPr>
          <a:xfrm>
            <a:off x="474225" y="1837225"/>
            <a:ext cx="26610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>
            <p:ph idx="4" type="pic"/>
          </p:nvPr>
        </p:nvSpPr>
        <p:spPr>
          <a:xfrm>
            <a:off x="474225" y="3300325"/>
            <a:ext cx="2661000" cy="1371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" name="Google Shape;134;p13"/>
          <p:cNvCxnSpPr/>
          <p:nvPr/>
        </p:nvCxnSpPr>
        <p:spPr>
          <a:xfrm>
            <a:off x="4695450" y="2306550"/>
            <a:ext cx="39717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3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3"/>
          <p:cNvSpPr txBox="1"/>
          <p:nvPr>
            <p:ph idx="5" type="body"/>
          </p:nvPr>
        </p:nvSpPr>
        <p:spPr>
          <a:xfrm>
            <a:off x="3242173" y="2398650"/>
            <a:ext cx="5427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37" name="Google Shape;137;p13"/>
          <p:cNvSpPr txBox="1"/>
          <p:nvPr>
            <p:ph idx="6" type="subTitle"/>
          </p:nvPr>
        </p:nvSpPr>
        <p:spPr>
          <a:xfrm>
            <a:off x="3242158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body text">
  <p:cSld name="ONE_COLUMN_TEXT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4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42" name="Google Shape;142;p1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4"/>
          <p:cNvSpPr txBox="1"/>
          <p:nvPr>
            <p:ph idx="3" type="body"/>
          </p:nvPr>
        </p:nvSpPr>
        <p:spPr>
          <a:xfrm>
            <a:off x="365625" y="794977"/>
            <a:ext cx="84126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546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indent="-546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indent="-546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indent="-546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indent="-546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indent="-546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indent="-546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●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indent="-546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○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indent="-546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Char char="■"/>
              <a:defRPr sz="5000">
                <a:solidFill>
                  <a:schemeClr val="dk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ore overview">
  <p:cSld name="ONE_COLUMN_TEXT_1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47" name="Google Shape;147;p15"/>
          <p:cNvCxnSpPr/>
          <p:nvPr/>
        </p:nvCxnSpPr>
        <p:spPr>
          <a:xfrm>
            <a:off x="478850" y="230717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79100" y="2921234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479100" y="3535292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479100" y="41493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5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154" name="Google Shape;154;p1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5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157" name="Google Shape;157;p15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5"/>
          <p:cNvSpPr txBox="1"/>
          <p:nvPr>
            <p:ph idx="3" type="body"/>
          </p:nvPr>
        </p:nvSpPr>
        <p:spPr>
          <a:xfrm>
            <a:off x="4630525" y="16931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4" type="body"/>
          </p:nvPr>
        </p:nvSpPr>
        <p:spPr>
          <a:xfrm>
            <a:off x="4630525" y="2307163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5" type="body"/>
          </p:nvPr>
        </p:nvSpPr>
        <p:spPr>
          <a:xfrm>
            <a:off x="4630525" y="29212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6" type="body"/>
          </p:nvPr>
        </p:nvSpPr>
        <p:spPr>
          <a:xfrm>
            <a:off x="4630525" y="3535325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7" type="body"/>
          </p:nvPr>
        </p:nvSpPr>
        <p:spPr>
          <a:xfrm>
            <a:off x="4630525" y="4149450"/>
            <a:ext cx="41106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8" type="body"/>
          </p:nvPr>
        </p:nvSpPr>
        <p:spPr>
          <a:xfrm>
            <a:off x="396350" y="2307163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9" type="body"/>
          </p:nvPr>
        </p:nvSpPr>
        <p:spPr>
          <a:xfrm>
            <a:off x="396350" y="29212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15"/>
          <p:cNvSpPr txBox="1"/>
          <p:nvPr>
            <p:ph idx="13" type="body"/>
          </p:nvPr>
        </p:nvSpPr>
        <p:spPr>
          <a:xfrm>
            <a:off x="396350" y="35353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15"/>
          <p:cNvSpPr txBox="1"/>
          <p:nvPr>
            <p:ph idx="14" type="body"/>
          </p:nvPr>
        </p:nvSpPr>
        <p:spPr>
          <a:xfrm>
            <a:off x="396350" y="4149450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idx="15" type="body"/>
          </p:nvPr>
        </p:nvSpPr>
        <p:spPr>
          <a:xfrm>
            <a:off x="396350" y="1693125"/>
            <a:ext cx="42342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7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172" name="Google Shape;172;p17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73" name="Google Shape;173;p17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174" name="Google Shape;174;p17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7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5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18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6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1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478875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628700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192" name="Google Shape;192;p19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2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1127850" y="2164800"/>
            <a:ext cx="6885300" cy="8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CUSTOM_8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body"/>
          </p:nvPr>
        </p:nvSpPr>
        <p:spPr>
          <a:xfrm>
            <a:off x="478875" y="2398650"/>
            <a:ext cx="81903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04" name="Google Shape;204;p21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1"/>
          <p:cNvSpPr txBox="1"/>
          <p:nvPr>
            <p:ph idx="2" type="subTitle"/>
          </p:nvPr>
        </p:nvSpPr>
        <p:spPr>
          <a:xfrm>
            <a:off x="478863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9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208" name="Google Shape;208;p22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grpSp>
          <p:nvGrpSpPr>
            <p:cNvPr id="209" name="Google Shape;209;p22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210" name="Google Shape;210;p22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213" name="Google Shape;213;p2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2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hakra Petch SemiBold"/>
              <a:buNone/>
              <a:defRPr sz="10500">
                <a:solidFill>
                  <a:schemeClr val="dk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CUSTOM_10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3"/>
          <p:cNvSpPr txBox="1"/>
          <p:nvPr>
            <p:ph type="title"/>
          </p:nvPr>
        </p:nvSpPr>
        <p:spPr>
          <a:xfrm>
            <a:off x="1127850" y="216480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1" type="subTitle"/>
          </p:nvPr>
        </p:nvSpPr>
        <p:spPr>
          <a:xfrm>
            <a:off x="1127846" y="3242075"/>
            <a:ext cx="68853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8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p2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78875" y="476700"/>
            <a:ext cx="8190300" cy="419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12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5"/>
          <p:cNvSpPr txBox="1"/>
          <p:nvPr>
            <p:ph type="title"/>
          </p:nvPr>
        </p:nvSpPr>
        <p:spPr>
          <a:xfrm>
            <a:off x="365625" y="1430850"/>
            <a:ext cx="40365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1" type="body"/>
          </p:nvPr>
        </p:nvSpPr>
        <p:spPr>
          <a:xfrm>
            <a:off x="4628700" y="14308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8_2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26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cxnSp>
        <p:nvCxnSpPr>
          <p:cNvPr id="237" name="Google Shape;237;p26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6"/>
          <p:cNvSpPr txBox="1"/>
          <p:nvPr>
            <p:ph idx="1" type="subTitle"/>
          </p:nvPr>
        </p:nvSpPr>
        <p:spPr>
          <a:xfrm>
            <a:off x="478875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39" name="Google Shape;239;p26"/>
          <p:cNvSpPr txBox="1"/>
          <p:nvPr>
            <p:ph idx="2" type="subTitle"/>
          </p:nvPr>
        </p:nvSpPr>
        <p:spPr>
          <a:xfrm>
            <a:off x="3260538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0" name="Google Shape;240;p26"/>
          <p:cNvSpPr txBox="1"/>
          <p:nvPr>
            <p:ph idx="3" type="subTitle"/>
          </p:nvPr>
        </p:nvSpPr>
        <p:spPr>
          <a:xfrm>
            <a:off x="6042225" y="4147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1" name="Google Shape;241;p26"/>
          <p:cNvSpPr txBox="1"/>
          <p:nvPr>
            <p:ph idx="4" type="subTitle"/>
          </p:nvPr>
        </p:nvSpPr>
        <p:spPr>
          <a:xfrm>
            <a:off x="478875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5" type="subTitle"/>
          </p:nvPr>
        </p:nvSpPr>
        <p:spPr>
          <a:xfrm>
            <a:off x="3260538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6" type="subTitle"/>
          </p:nvPr>
        </p:nvSpPr>
        <p:spPr>
          <a:xfrm>
            <a:off x="6042225" y="347655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_AND_TWO_COLUMNS_1_2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6" name="Google Shape;246;p27"/>
          <p:cNvSpPr/>
          <p:nvPr>
            <p:ph idx="2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27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7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50" name="Google Shape;250;p27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6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28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478875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4628700" y="2398650"/>
            <a:ext cx="4036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59" name="Google Shape;259;p28"/>
          <p:cNvSpPr txBox="1"/>
          <p:nvPr>
            <p:ph idx="3" type="subTitle"/>
          </p:nvPr>
        </p:nvSpPr>
        <p:spPr>
          <a:xfrm>
            <a:off x="478885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0" name="Google Shape;260;p28"/>
          <p:cNvSpPr txBox="1"/>
          <p:nvPr>
            <p:ph idx="4" type="subTitle"/>
          </p:nvPr>
        </p:nvSpPr>
        <p:spPr>
          <a:xfrm>
            <a:off x="4628700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261" name="Google Shape;261;p28"/>
          <p:cNvCxnSpPr/>
          <p:nvPr/>
        </p:nvCxnSpPr>
        <p:spPr>
          <a:xfrm>
            <a:off x="47685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8"/>
          <p:cNvCxnSpPr/>
          <p:nvPr/>
        </p:nvCxnSpPr>
        <p:spPr>
          <a:xfrm>
            <a:off x="461310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6_1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idx="1" type="subTitle"/>
          </p:nvPr>
        </p:nvSpPr>
        <p:spPr>
          <a:xfrm>
            <a:off x="478875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5" name="Google Shape;265;p2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2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478875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6042300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71" name="Google Shape;271;p29"/>
          <p:cNvCxnSpPr/>
          <p:nvPr/>
        </p:nvCxnSpPr>
        <p:spPr>
          <a:xfrm>
            <a:off x="476850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9"/>
          <p:cNvSpPr txBox="1"/>
          <p:nvPr>
            <p:ph idx="4" type="subTitle"/>
          </p:nvPr>
        </p:nvSpPr>
        <p:spPr>
          <a:xfrm>
            <a:off x="3260538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73" name="Google Shape;273;p29"/>
          <p:cNvSpPr txBox="1"/>
          <p:nvPr>
            <p:ph idx="5" type="subTitle"/>
          </p:nvPr>
        </p:nvSpPr>
        <p:spPr>
          <a:xfrm>
            <a:off x="6042225" y="17859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74" name="Google Shape;274;p29"/>
          <p:cNvSpPr txBox="1"/>
          <p:nvPr>
            <p:ph idx="6" type="body"/>
          </p:nvPr>
        </p:nvSpPr>
        <p:spPr>
          <a:xfrm>
            <a:off x="3260588" y="2398650"/>
            <a:ext cx="26229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cxnSp>
        <p:nvCxnSpPr>
          <p:cNvPr id="275" name="Google Shape;275;p29"/>
          <p:cNvCxnSpPr/>
          <p:nvPr/>
        </p:nvCxnSpPr>
        <p:spPr>
          <a:xfrm>
            <a:off x="3260538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9"/>
          <p:cNvCxnSpPr/>
          <p:nvPr/>
        </p:nvCxnSpPr>
        <p:spPr>
          <a:xfrm>
            <a:off x="6042225" y="23065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6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" name="Google Shape;281;p30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282" name="Google Shape;282;p30"/>
          <p:cNvSpPr txBox="1"/>
          <p:nvPr>
            <p:ph idx="1" type="body"/>
          </p:nvPr>
        </p:nvSpPr>
        <p:spPr>
          <a:xfrm>
            <a:off x="478875" y="23986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3" name="Google Shape;283;p30"/>
          <p:cNvSpPr txBox="1"/>
          <p:nvPr>
            <p:ph idx="2" type="body"/>
          </p:nvPr>
        </p:nvSpPr>
        <p:spPr>
          <a:xfrm>
            <a:off x="4628700" y="23986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4" name="Google Shape;284;p30"/>
          <p:cNvSpPr txBox="1"/>
          <p:nvPr>
            <p:ph idx="3" type="subTitle"/>
          </p:nvPr>
        </p:nvSpPr>
        <p:spPr>
          <a:xfrm>
            <a:off x="478885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5" name="Google Shape;285;p30"/>
          <p:cNvSpPr txBox="1"/>
          <p:nvPr>
            <p:ph idx="4" type="subTitle"/>
          </p:nvPr>
        </p:nvSpPr>
        <p:spPr>
          <a:xfrm>
            <a:off x="4628700" y="17859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6" name="Google Shape;286;p30"/>
          <p:cNvSpPr txBox="1"/>
          <p:nvPr>
            <p:ph idx="5" type="body"/>
          </p:nvPr>
        </p:nvSpPr>
        <p:spPr>
          <a:xfrm>
            <a:off x="478875" y="38937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7" name="Google Shape;287;p30"/>
          <p:cNvSpPr txBox="1"/>
          <p:nvPr>
            <p:ph idx="6" type="body"/>
          </p:nvPr>
        </p:nvSpPr>
        <p:spPr>
          <a:xfrm>
            <a:off x="4628700" y="3893750"/>
            <a:ext cx="4036500" cy="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288" name="Google Shape;288;p30"/>
          <p:cNvSpPr txBox="1"/>
          <p:nvPr>
            <p:ph idx="7" type="subTitle"/>
          </p:nvPr>
        </p:nvSpPr>
        <p:spPr>
          <a:xfrm>
            <a:off x="478885" y="32810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89" name="Google Shape;289;p30"/>
          <p:cNvSpPr txBox="1"/>
          <p:nvPr>
            <p:ph idx="8" type="subTitle"/>
          </p:nvPr>
        </p:nvSpPr>
        <p:spPr>
          <a:xfrm>
            <a:off x="4628700" y="32810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290" name="Google Shape;290;p30"/>
          <p:cNvCxnSpPr/>
          <p:nvPr/>
        </p:nvCxnSpPr>
        <p:spPr>
          <a:xfrm>
            <a:off x="47685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4613100" y="23065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477825" y="38016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30"/>
          <p:cNvCxnSpPr/>
          <p:nvPr/>
        </p:nvCxnSpPr>
        <p:spPr>
          <a:xfrm>
            <a:off x="4614075" y="38016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87350" lvl="1" marL="9144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AND_TWO_COLUMNS_1_2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6" name="Google Shape;296;p31"/>
          <p:cNvSpPr/>
          <p:nvPr>
            <p:ph idx="2" type="pic"/>
          </p:nvPr>
        </p:nvSpPr>
        <p:spPr>
          <a:xfrm rot="10800000">
            <a:off x="474175" y="1837225"/>
            <a:ext cx="81906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31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3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1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00" name="Google Shape;300;p31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13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5" name="Google Shape;305;p32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Chakra Petch Medium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9pPr>
          </a:lstStyle>
          <a:p/>
        </p:txBody>
      </p:sp>
      <p:sp>
        <p:nvSpPr>
          <p:cNvPr id="306" name="Google Shape;306;p32"/>
          <p:cNvSpPr/>
          <p:nvPr>
            <p:ph idx="2" type="pic"/>
          </p:nvPr>
        </p:nvSpPr>
        <p:spPr>
          <a:xfrm rot="10800000">
            <a:off x="4611300" y="1290400"/>
            <a:ext cx="40539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32"/>
          <p:cNvSpPr txBox="1"/>
          <p:nvPr>
            <p:ph idx="1" type="body"/>
          </p:nvPr>
        </p:nvSpPr>
        <p:spPr>
          <a:xfrm>
            <a:off x="478875" y="1903150"/>
            <a:ext cx="4036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08" name="Google Shape;308;p32"/>
          <p:cNvSpPr txBox="1"/>
          <p:nvPr>
            <p:ph idx="3" type="subTitle"/>
          </p:nvPr>
        </p:nvSpPr>
        <p:spPr>
          <a:xfrm>
            <a:off x="478885" y="129040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09" name="Google Shape;309;p32"/>
          <p:cNvSpPr txBox="1"/>
          <p:nvPr>
            <p:ph idx="4" type="body"/>
          </p:nvPr>
        </p:nvSpPr>
        <p:spPr>
          <a:xfrm>
            <a:off x="4628700" y="3668300"/>
            <a:ext cx="40365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0" name="Google Shape;310;p32"/>
          <p:cNvSpPr txBox="1"/>
          <p:nvPr>
            <p:ph idx="5" type="subTitle"/>
          </p:nvPr>
        </p:nvSpPr>
        <p:spPr>
          <a:xfrm>
            <a:off x="4628700" y="3055550"/>
            <a:ext cx="40365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11" name="Google Shape;311;p32"/>
          <p:cNvCxnSpPr/>
          <p:nvPr/>
        </p:nvCxnSpPr>
        <p:spPr>
          <a:xfrm>
            <a:off x="476850" y="181105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2"/>
          <p:cNvCxnSpPr/>
          <p:nvPr/>
        </p:nvCxnSpPr>
        <p:spPr>
          <a:xfrm>
            <a:off x="4614075" y="3576200"/>
            <a:ext cx="4052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32"/>
          <p:cNvSpPr/>
          <p:nvPr>
            <p:ph idx="6" type="pic"/>
          </p:nvPr>
        </p:nvSpPr>
        <p:spPr>
          <a:xfrm rot="10800000">
            <a:off x="470175" y="3055550"/>
            <a:ext cx="4053900" cy="161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13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1" type="body"/>
          </p:nvPr>
        </p:nvSpPr>
        <p:spPr>
          <a:xfrm>
            <a:off x="478875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6" name="Google Shape;316;p33"/>
          <p:cNvSpPr txBox="1"/>
          <p:nvPr>
            <p:ph idx="2" type="body"/>
          </p:nvPr>
        </p:nvSpPr>
        <p:spPr>
          <a:xfrm>
            <a:off x="6042300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7" name="Google Shape;317;p33"/>
          <p:cNvSpPr txBox="1"/>
          <p:nvPr>
            <p:ph idx="3" type="body"/>
          </p:nvPr>
        </p:nvSpPr>
        <p:spPr>
          <a:xfrm>
            <a:off x="3260588" y="1903150"/>
            <a:ext cx="26229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318" name="Google Shape;318;p33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3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1" name="Google Shape;321;p33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Font typeface="Chakra Petch Medium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Font typeface="Chakra Petch Medium"/>
              <a:buNone/>
              <a:defRPr sz="4500"/>
            </a:lvl9pPr>
          </a:lstStyle>
          <a:p/>
        </p:txBody>
      </p:sp>
      <p:sp>
        <p:nvSpPr>
          <p:cNvPr id="322" name="Google Shape;322;p33"/>
          <p:cNvSpPr/>
          <p:nvPr>
            <p:ph idx="4" type="pic"/>
          </p:nvPr>
        </p:nvSpPr>
        <p:spPr>
          <a:xfrm rot="10800000">
            <a:off x="4702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3"/>
          <p:cNvSpPr txBox="1"/>
          <p:nvPr>
            <p:ph idx="5" type="subTitle"/>
          </p:nvPr>
        </p:nvSpPr>
        <p:spPr>
          <a:xfrm>
            <a:off x="478875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24" name="Google Shape;324;p33"/>
          <p:cNvCxnSpPr/>
          <p:nvPr/>
        </p:nvCxnSpPr>
        <p:spPr>
          <a:xfrm>
            <a:off x="476850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33"/>
          <p:cNvSpPr txBox="1"/>
          <p:nvPr>
            <p:ph idx="6" type="subTitle"/>
          </p:nvPr>
        </p:nvSpPr>
        <p:spPr>
          <a:xfrm>
            <a:off x="3260538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26" name="Google Shape;326;p33"/>
          <p:cNvSpPr txBox="1"/>
          <p:nvPr>
            <p:ph idx="7" type="subTitle"/>
          </p:nvPr>
        </p:nvSpPr>
        <p:spPr>
          <a:xfrm>
            <a:off x="6042225" y="1290400"/>
            <a:ext cx="2622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cxnSp>
        <p:nvCxnSpPr>
          <p:cNvPr id="327" name="Google Shape;327;p33"/>
          <p:cNvCxnSpPr/>
          <p:nvPr/>
        </p:nvCxnSpPr>
        <p:spPr>
          <a:xfrm>
            <a:off x="3260538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3"/>
          <p:cNvCxnSpPr/>
          <p:nvPr/>
        </p:nvCxnSpPr>
        <p:spPr>
          <a:xfrm>
            <a:off x="6042225" y="1811050"/>
            <a:ext cx="262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33"/>
          <p:cNvSpPr/>
          <p:nvPr>
            <p:ph idx="8" type="pic"/>
          </p:nvPr>
        </p:nvSpPr>
        <p:spPr>
          <a:xfrm rot="10800000">
            <a:off x="32625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33"/>
          <p:cNvSpPr/>
          <p:nvPr>
            <p:ph idx="9" type="pic"/>
          </p:nvPr>
        </p:nvSpPr>
        <p:spPr>
          <a:xfrm rot="10800000">
            <a:off x="6054875" y="3055550"/>
            <a:ext cx="2618700" cy="1611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TITLE_AND_TWO_COLUMNS_1_2_1_1"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34"/>
          <p:cNvSpPr/>
          <p:nvPr>
            <p:ph idx="2" type="pic"/>
          </p:nvPr>
        </p:nvSpPr>
        <p:spPr>
          <a:xfrm rot="10800000">
            <a:off x="2100" y="300"/>
            <a:ext cx="9139800" cy="5142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34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34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4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TITLE_AND_TWO_COLUMNS_1_2_1_2"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35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0" name="Google Shape;340;p35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5"/>
          <p:cNvSpPr txBox="1"/>
          <p:nvPr>
            <p:ph type="title"/>
          </p:nvPr>
        </p:nvSpPr>
        <p:spPr>
          <a:xfrm>
            <a:off x="365625" y="384301"/>
            <a:ext cx="8412600" cy="10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kra Petch Medium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hakra Petch Medium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2" name="Google Shape;342;p35"/>
          <p:cNvSpPr/>
          <p:nvPr>
            <p:ph idx="2" type="pic"/>
          </p:nvPr>
        </p:nvSpPr>
        <p:spPr>
          <a:xfrm rot="10800000">
            <a:off x="4702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35"/>
          <p:cNvSpPr/>
          <p:nvPr>
            <p:ph idx="3" type="pic"/>
          </p:nvPr>
        </p:nvSpPr>
        <p:spPr>
          <a:xfrm rot="10800000">
            <a:off x="32625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35"/>
          <p:cNvSpPr/>
          <p:nvPr>
            <p:ph idx="4" type="pic"/>
          </p:nvPr>
        </p:nvSpPr>
        <p:spPr>
          <a:xfrm rot="10800000">
            <a:off x="6054875" y="3608750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35"/>
          <p:cNvSpPr/>
          <p:nvPr>
            <p:ph idx="5" type="pic"/>
          </p:nvPr>
        </p:nvSpPr>
        <p:spPr>
          <a:xfrm rot="10800000">
            <a:off x="4702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35"/>
          <p:cNvSpPr/>
          <p:nvPr>
            <p:ph idx="6" type="pic"/>
          </p:nvPr>
        </p:nvSpPr>
        <p:spPr>
          <a:xfrm rot="10800000">
            <a:off x="32625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35"/>
          <p:cNvSpPr/>
          <p:nvPr>
            <p:ph idx="7" type="pic"/>
          </p:nvPr>
        </p:nvSpPr>
        <p:spPr>
          <a:xfrm rot="10800000">
            <a:off x="6054875" y="2449575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35"/>
          <p:cNvSpPr/>
          <p:nvPr>
            <p:ph idx="8" type="pic"/>
          </p:nvPr>
        </p:nvSpPr>
        <p:spPr>
          <a:xfrm rot="10800000">
            <a:off x="4702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35"/>
          <p:cNvSpPr/>
          <p:nvPr>
            <p:ph idx="9" type="pic"/>
          </p:nvPr>
        </p:nvSpPr>
        <p:spPr>
          <a:xfrm rot="10800000">
            <a:off x="32625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35"/>
          <p:cNvSpPr/>
          <p:nvPr>
            <p:ph idx="13" type="pic"/>
          </p:nvPr>
        </p:nvSpPr>
        <p:spPr>
          <a:xfrm rot="10800000">
            <a:off x="6054875" y="1290401"/>
            <a:ext cx="2618700" cy="105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>
            <a:off x="365550" y="363450"/>
            <a:ext cx="8412900" cy="4416600"/>
          </a:xfrm>
          <a:prstGeom prst="snip2DiagRect">
            <a:avLst>
              <a:gd fmla="val 0" name="adj1"/>
              <a:gd fmla="val 31816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" name="Google Shape;25;p5"/>
          <p:cNvSpPr txBox="1"/>
          <p:nvPr>
            <p:ph type="ctrTitle"/>
          </p:nvPr>
        </p:nvSpPr>
        <p:spPr>
          <a:xfrm>
            <a:off x="1765375" y="363450"/>
            <a:ext cx="56145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Chakra Petch SemiBold"/>
              <a:buNone/>
              <a:defRPr sz="9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765375" y="4137750"/>
            <a:ext cx="5614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DM Sans Medium"/>
              <a:buNone/>
              <a:defRPr sz="30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buNone/>
              <a:defRPr sz="13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headers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365550" y="363450"/>
            <a:ext cx="8412900" cy="4416600"/>
          </a:xfrm>
          <a:prstGeom prst="snip2DiagRect">
            <a:avLst>
              <a:gd fmla="val 0" name="adj1"/>
              <a:gd fmla="val 208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1127850" y="1691230"/>
            <a:ext cx="6885300" cy="8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27850" y="2491658"/>
            <a:ext cx="6885300" cy="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3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with headers" type="tx">
  <p:cSld name="TITLE_AND_BODY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7"/>
          <p:cNvGrpSpPr/>
          <p:nvPr/>
        </p:nvGrpSpPr>
        <p:grpSpPr>
          <a:xfrm>
            <a:off x="0" y="0"/>
            <a:ext cx="9144000" cy="5130000"/>
            <a:chOff x="0" y="0"/>
            <a:chExt cx="9144000" cy="5130000"/>
          </a:xfrm>
        </p:grpSpPr>
        <p:sp>
          <p:nvSpPr>
            <p:cNvPr id="38" name="Google Shape;38;p7"/>
            <p:cNvSpPr/>
            <p:nvPr/>
          </p:nvSpPr>
          <p:spPr>
            <a:xfrm flipH="1">
              <a:off x="175600" y="250800"/>
              <a:ext cx="8603100" cy="4529400"/>
            </a:xfrm>
            <a:prstGeom prst="snip2DiagRect">
              <a:avLst>
                <a:gd fmla="val 0" name="adj1"/>
                <a:gd fmla="val 20836" name="adj2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9" name="Google Shape;39;p7"/>
            <p:cNvGrpSpPr/>
            <p:nvPr/>
          </p:nvGrpSpPr>
          <p:grpSpPr>
            <a:xfrm>
              <a:off x="0" y="0"/>
              <a:ext cx="9144000" cy="5130000"/>
              <a:chOff x="0" y="0"/>
              <a:chExt cx="9144000" cy="5130000"/>
            </a:xfrm>
          </p:grpSpPr>
          <p:sp>
            <p:nvSpPr>
              <p:cNvPr id="40" name="Google Shape;40;p7"/>
              <p:cNvSpPr/>
              <p:nvPr/>
            </p:nvSpPr>
            <p:spPr>
              <a:xfrm>
                <a:off x="0" y="0"/>
                <a:ext cx="1425000" cy="1244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Google Shape;41;p7"/>
              <p:cNvSpPr/>
              <p:nvPr/>
            </p:nvSpPr>
            <p:spPr>
              <a:xfrm>
                <a:off x="0" y="0"/>
                <a:ext cx="9144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Google Shape;42;p7"/>
              <p:cNvSpPr/>
              <p:nvPr/>
            </p:nvSpPr>
            <p:spPr>
              <a:xfrm rot="5400000">
                <a:off x="-2383200" y="2383200"/>
                <a:ext cx="5130000" cy="363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500"/>
              <a:buFont typeface="Chakra Petch SemiBold"/>
              <a:buNone/>
              <a:defRPr sz="10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Only" type="twoColTx">
  <p:cSld name="TITLE_AND_TWO_COLUMNS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" name="Google Shape;49;p8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1022850" y="16931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78850" y="230717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8"/>
          <p:cNvCxnSpPr/>
          <p:nvPr/>
        </p:nvCxnSpPr>
        <p:spPr>
          <a:xfrm>
            <a:off x="479100" y="2921234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8"/>
          <p:cNvCxnSpPr/>
          <p:nvPr/>
        </p:nvCxnSpPr>
        <p:spPr>
          <a:xfrm>
            <a:off x="479100" y="3535292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8"/>
          <p:cNvCxnSpPr/>
          <p:nvPr/>
        </p:nvCxnSpPr>
        <p:spPr>
          <a:xfrm>
            <a:off x="479100" y="41493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1022850" y="2307163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1022850" y="29212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1022850" y="3535325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7" type="body"/>
          </p:nvPr>
        </p:nvSpPr>
        <p:spPr>
          <a:xfrm>
            <a:off x="1022850" y="4149450"/>
            <a:ext cx="7644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wer Text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476850" y="2306550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Chakra Petch Medium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2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Chakra Petch SemiBold"/>
              <a:buNone/>
              <a:defRPr sz="10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3" type="body"/>
          </p:nvPr>
        </p:nvSpPr>
        <p:spPr>
          <a:xfrm>
            <a:off x="478875" y="2398656"/>
            <a:ext cx="8190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/>
            </a:lvl9pPr>
          </a:lstStyle>
          <a:p/>
        </p:txBody>
      </p:sp>
      <p:sp>
        <p:nvSpPr>
          <p:cNvPr id="73" name="Google Shape;73;p9"/>
          <p:cNvSpPr txBox="1"/>
          <p:nvPr>
            <p:ph idx="4" type="subTitle"/>
          </p:nvPr>
        </p:nvSpPr>
        <p:spPr>
          <a:xfrm>
            <a:off x="478863" y="1785900"/>
            <a:ext cx="2167200" cy="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Font typeface="Chakra Petch SemiBold"/>
              <a:buNone/>
              <a:defRPr sz="1500"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Text + 1 Image">
  <p:cSld name="TITLE_AND_TWO_COLUMNS_1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365500" y="363600"/>
            <a:ext cx="8412900" cy="4416600"/>
          </a:xfrm>
          <a:prstGeom prst="snip1Rect">
            <a:avLst>
              <a:gd fmla="val 20751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0"/>
          <p:cNvSpPr/>
          <p:nvPr>
            <p:ph idx="2" type="pic"/>
          </p:nvPr>
        </p:nvSpPr>
        <p:spPr>
          <a:xfrm rot="10800000">
            <a:off x="474125" y="1837225"/>
            <a:ext cx="2661000" cy="28347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/>
          <p:nvPr/>
        </p:nvSpPr>
        <p:spPr>
          <a:xfrm rot="10800000">
            <a:off x="8018550" y="363450"/>
            <a:ext cx="759900" cy="773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subTitle"/>
          </p:nvPr>
        </p:nvSpPr>
        <p:spPr>
          <a:xfrm>
            <a:off x="28372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hakra Petch SemiBold"/>
              <a:buNone/>
              <a:defRPr sz="1000">
                <a:solidFill>
                  <a:schemeClr val="lt2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365625" y="794973"/>
            <a:ext cx="8412600" cy="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akra Petch Medium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82" name="Google Shape;82;p10"/>
          <p:cNvCxnSpPr/>
          <p:nvPr/>
        </p:nvCxnSpPr>
        <p:spPr>
          <a:xfrm>
            <a:off x="476850" y="1693125"/>
            <a:ext cx="8190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0"/>
          <p:cNvCxnSpPr/>
          <p:nvPr/>
        </p:nvCxnSpPr>
        <p:spPr>
          <a:xfrm>
            <a:off x="3239550" y="230655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0"/>
          <p:cNvCxnSpPr/>
          <p:nvPr/>
        </p:nvCxnSpPr>
        <p:spPr>
          <a:xfrm>
            <a:off x="3239550" y="2919833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0"/>
          <p:cNvCxnSpPr/>
          <p:nvPr/>
        </p:nvCxnSpPr>
        <p:spPr>
          <a:xfrm>
            <a:off x="3239550" y="3533117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0"/>
          <p:cNvCxnSpPr/>
          <p:nvPr/>
        </p:nvCxnSpPr>
        <p:spPr>
          <a:xfrm>
            <a:off x="3239550" y="4146400"/>
            <a:ext cx="54276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0"/>
          <p:cNvSpPr txBox="1"/>
          <p:nvPr>
            <p:ph idx="4" type="body"/>
          </p:nvPr>
        </p:nvSpPr>
        <p:spPr>
          <a:xfrm>
            <a:off x="3600750" y="16931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5" type="body"/>
          </p:nvPr>
        </p:nvSpPr>
        <p:spPr>
          <a:xfrm>
            <a:off x="3600750" y="2307163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6" type="body"/>
          </p:nvPr>
        </p:nvSpPr>
        <p:spPr>
          <a:xfrm>
            <a:off x="3600750" y="29212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0" name="Google Shape;90;p10"/>
          <p:cNvSpPr txBox="1"/>
          <p:nvPr>
            <p:ph idx="7" type="body"/>
          </p:nvPr>
        </p:nvSpPr>
        <p:spPr>
          <a:xfrm>
            <a:off x="3600750" y="3535325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idx="8" type="body"/>
          </p:nvPr>
        </p:nvSpPr>
        <p:spPr>
          <a:xfrm>
            <a:off x="3600750" y="4149450"/>
            <a:ext cx="5066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1pPr>
            <a:lvl2pPr indent="-355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M Sans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5625" y="947373"/>
            <a:ext cx="84126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hakra Petch Medium"/>
              <a:buNone/>
              <a:defRPr sz="5000">
                <a:solidFill>
                  <a:schemeClr val="lt1"/>
                </a:solidFill>
                <a:latin typeface="Chakra Petch Medium"/>
                <a:ea typeface="Chakra Petch Medium"/>
                <a:cs typeface="Chakra Petch Medium"/>
                <a:sym typeface="Chakra Petch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8863" y="251928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735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73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735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73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735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73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●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735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○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73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M Sans"/>
              <a:buChar char="■"/>
              <a:defRPr sz="2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hakra Petch SemiBold"/>
                <a:ea typeface="Chakra Petch SemiBold"/>
                <a:cs typeface="Chakra Petch SemiBold"/>
                <a:sym typeface="Chakra Petch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232050" y="2112300"/>
            <a:ext cx="8321100" cy="26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Unit 1: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Internert friends around Europe</a:t>
            </a:r>
            <a:endParaRPr sz="6000"/>
          </a:p>
        </p:txBody>
      </p:sp>
      <p:sp>
        <p:nvSpPr>
          <p:cNvPr id="356" name="Google Shape;356;p36"/>
          <p:cNvSpPr txBox="1"/>
          <p:nvPr>
            <p:ph idx="1" type="subTitle"/>
          </p:nvPr>
        </p:nvSpPr>
        <p:spPr>
          <a:xfrm>
            <a:off x="441788" y="363450"/>
            <a:ext cx="2167200" cy="3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6th Grade</a:t>
            </a:r>
            <a:endParaRPr/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8016442" y="363450"/>
            <a:ext cx="685800" cy="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7925"/>
            <a:ext cx="7409774" cy="16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0" y="2322650"/>
            <a:ext cx="2871426" cy="22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825" y="210075"/>
            <a:ext cx="3479474" cy="16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600" y="385175"/>
            <a:ext cx="3219225" cy="42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8"/>
          <p:cNvSpPr txBox="1"/>
          <p:nvPr/>
        </p:nvSpPr>
        <p:spPr>
          <a:xfrm>
            <a:off x="3093025" y="2230400"/>
            <a:ext cx="16284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-Email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-Computers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-Daily life!</a:t>
            </a:r>
            <a:endParaRPr b="1"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27350" cy="21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150" y="152400"/>
            <a:ext cx="4659450" cy="369744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/>
          <p:nvPr/>
        </p:nvSpPr>
        <p:spPr>
          <a:xfrm>
            <a:off x="544325" y="2703225"/>
            <a:ext cx="19143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</a:t>
            </a:r>
            <a:endParaRPr b="1" sz="3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75" y="1098075"/>
            <a:ext cx="6836925" cy="33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0"/>
          <p:cNvSpPr txBox="1"/>
          <p:nvPr/>
        </p:nvSpPr>
        <p:spPr>
          <a:xfrm>
            <a:off x="1720650" y="385175"/>
            <a:ext cx="28515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British Isles</a:t>
            </a:r>
            <a:endParaRPr b="1" sz="2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ucational Games #4">
  <a:themeElements>
    <a:clrScheme name="Simple Light">
      <a:dk1>
        <a:srgbClr val="FFA38F"/>
      </a:dk1>
      <a:lt1>
        <a:srgbClr val="631212"/>
      </a:lt1>
      <a:dk2>
        <a:srgbClr val="FFFFFF"/>
      </a:dk2>
      <a:lt2>
        <a:srgbClr val="DDDDD8"/>
      </a:lt2>
      <a:accent1>
        <a:srgbClr val="2F4550"/>
      </a:accent1>
      <a:accent2>
        <a:srgbClr val="586F7C"/>
      </a:accent2>
      <a:accent3>
        <a:srgbClr val="9AC4F8"/>
      </a:accent3>
      <a:accent4>
        <a:srgbClr val="FFFECB"/>
      </a:accent4>
      <a:accent5>
        <a:srgbClr val="638475"/>
      </a:accent5>
      <a:accent6>
        <a:srgbClr val="635380"/>
      </a:accent6>
      <a:hlink>
        <a:srgbClr val="FFA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