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15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4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4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1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46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483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1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7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83941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46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73FC593-9D38-4F52-9BB2-F04B7147F90D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E24780C-AD0D-4923-A5D7-0804E7444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6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341FA5-F5E5-F325-1AF0-36E032653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«Μια παράσταση στην πλατεία»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4AB8E5F-B323-EB1D-C3AC-9AECB189C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7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2D77D-E5C6-BA43-51D7-A4367DB6E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8803D7-BE3A-18CE-F253-B4CA895A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spcAft>
                <a:spcPts val="750"/>
              </a:spcAft>
            </a:pPr>
            <a:r>
              <a:rPr lang="el-GR" sz="3200" b="0" i="0" dirty="0">
                <a:effectLst/>
                <a:latin typeface="Open Sans" panose="020B0606030504020204" pitchFamily="34" charset="0"/>
              </a:rPr>
              <a:t>Η ενότητα αυτή προσφέρει μια διασκεδαστική και εκπαιδευτική εμπειρία ,φέρνοντας τα παιδιά πιο κοντά στον κόσμο της τέχνης και της </a:t>
            </a:r>
            <a:r>
              <a:rPr lang="el-GR" sz="3200" b="0" i="0" dirty="0" err="1">
                <a:effectLst/>
                <a:latin typeface="Open Sans" panose="020B0606030504020204" pitchFamily="34" charset="0"/>
              </a:rPr>
              <a:t>έκφρασης.Συνδέει</a:t>
            </a:r>
            <a:r>
              <a:rPr lang="el-GR" sz="3200" b="0" i="0" dirty="0">
                <a:effectLst/>
                <a:latin typeface="Open Sans" panose="020B0606030504020204" pitchFamily="34" charset="0"/>
              </a:rPr>
              <a:t> τη </a:t>
            </a:r>
            <a:r>
              <a:rPr lang="el-GR" sz="3200" b="0" i="0" dirty="0" err="1">
                <a:effectLst/>
                <a:latin typeface="Open Sans" panose="020B0606030504020204" pitchFamily="34" charset="0"/>
              </a:rPr>
              <a:t>φαντασί</a:t>
            </a:r>
            <a:r>
              <a:rPr lang="el-GR" sz="3200" b="0" i="0" dirty="0">
                <a:effectLst/>
                <a:latin typeface="Open Sans" panose="020B0606030504020204" pitchFamily="34" charset="0"/>
              </a:rPr>
              <a:t> των παιδιών  με τη γνωριμία του πολιτισμού μέσα από την αφήγηση και την  έκφραση. Διδάσκονται τα </a:t>
            </a:r>
            <a:r>
              <a:rPr lang="el-GR" sz="3200" b="0" i="0" dirty="0" err="1">
                <a:effectLst/>
                <a:latin typeface="Open Sans" panose="020B0606030504020204" pitchFamily="34" charset="0"/>
              </a:rPr>
              <a:t>γραμματάκια</a:t>
            </a:r>
            <a:r>
              <a:rPr lang="el-GR" sz="3200" b="0" i="0" dirty="0">
                <a:effectLst/>
                <a:latin typeface="Open Sans" panose="020B0606030504020204" pitchFamily="34" charset="0"/>
              </a:rPr>
              <a:t> Θ,Μ,Η,Γ,Λ,Χ,Ζ,Υ.  Έρχονται σε επαφή με γραμματικά φαινόμενα όπως τα άρθρα και οι καταλήξεις.</a:t>
            </a:r>
          </a:p>
          <a:p>
            <a:pPr marL="0" indent="0" algn="l">
              <a:spcAft>
                <a:spcPts val="750"/>
              </a:spcAft>
              <a:buNone/>
            </a:pPr>
            <a:endParaRPr lang="el-GR" sz="3200" b="0" i="0" dirty="0"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88AFB6-1CD9-FA51-061A-0F7AF2F9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Διδακτικοί  Στόχοι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18937D-9F44-BA07-1D8F-4A6CD56F1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Ανάγνωση: Αναγνώριση και εκφώνηση γραμμάτων και λέξεων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Κατανόηση απλών κειμένων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Ανάπτυξη </a:t>
            </a:r>
            <a:r>
              <a:rPr lang="el-GR" sz="2600" b="0" i="0" dirty="0" err="1">
                <a:effectLst/>
                <a:latin typeface="Comic Sans MS" panose="030F0702030302020204" pitchFamily="66" charset="0"/>
              </a:rPr>
              <a:t>φωνημικής</a:t>
            </a:r>
            <a:r>
              <a:rPr lang="el-GR" sz="2600" b="0" i="0" dirty="0">
                <a:effectLst/>
                <a:latin typeface="Comic Sans MS" panose="030F0702030302020204" pitchFamily="66" charset="0"/>
              </a:rPr>
              <a:t> επίγνωσης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Γραφή: Γραφή γραμμάτων </a:t>
            </a:r>
            <a:r>
              <a:rPr lang="el-GR" sz="2600" b="0" i="0" dirty="0" err="1">
                <a:effectLst/>
                <a:latin typeface="Comic Sans MS" panose="030F0702030302020204" pitchFamily="66" charset="0"/>
              </a:rPr>
              <a:t>θ,μ,η,γ,λ,χ,ζ,υ</a:t>
            </a:r>
            <a:r>
              <a:rPr lang="el-GR" sz="2600" b="0" i="0" dirty="0">
                <a:effectLst/>
                <a:latin typeface="Comic Sans MS" panose="030F0702030302020204" pitchFamily="66" charset="0"/>
              </a:rPr>
              <a:t>  και λέξεων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Γραμματικά  φαινόμενα : τα άρθρα </a:t>
            </a:r>
            <a:r>
              <a:rPr lang="el-GR" sz="2600" b="0" i="0" dirty="0" err="1">
                <a:effectLst/>
                <a:latin typeface="Comic Sans MS" panose="030F0702030302020204" pitchFamily="66" charset="0"/>
              </a:rPr>
              <a:t>ο,η,το</a:t>
            </a:r>
            <a:r>
              <a:rPr lang="el-GR" sz="2600" b="0" i="0" dirty="0">
                <a:effectLst/>
                <a:latin typeface="Comic Sans MS" panose="030F0702030302020204" pitchFamily="66" charset="0"/>
              </a:rPr>
              <a:t> και οι καταλήξεις των </a:t>
            </a:r>
            <a:r>
              <a:rPr lang="el-GR" sz="2600" b="0" i="0" dirty="0" err="1">
                <a:effectLst/>
                <a:latin typeface="Comic Sans MS" panose="030F0702030302020204" pitchFamily="66" charset="0"/>
              </a:rPr>
              <a:t>λέξεν</a:t>
            </a:r>
            <a:r>
              <a:rPr lang="el-GR" sz="2600" b="0" i="0" dirty="0">
                <a:effectLst/>
                <a:latin typeface="Comic Sans MS" panose="030F0702030302020204" pitchFamily="66" charset="0"/>
              </a:rPr>
              <a:t> που συνοδεύουν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Δημιουργία απλών προτάσεων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Καλλιέργεια ορθογραφικών δεξιοτήτων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Λεξιλόγιο και Κατανόηση: Εμπλουτισμός λεξιλογίου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Κατανόηση και χρήση βασικών γραμματικών κανόνων</a:t>
            </a:r>
          </a:p>
          <a:p>
            <a:pPr algn="l">
              <a:spcAft>
                <a:spcPts val="750"/>
              </a:spcAft>
            </a:pPr>
            <a:r>
              <a:rPr lang="el-GR" sz="2600" b="0" i="0" dirty="0">
                <a:effectLst/>
                <a:latin typeface="Comic Sans MS" panose="030F0702030302020204" pitchFamily="66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50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πούνι">
  <a:themeElements>
    <a:clrScheme name="Σαπούνι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Σαπούνι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Σαπούνι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TM03457510[[fn=Σαπούνι]]</Template>
  <TotalTime>8</TotalTime>
  <Words>152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Comic Sans MS</vt:lpstr>
      <vt:lpstr>Garamond</vt:lpstr>
      <vt:lpstr>Open Sans</vt:lpstr>
      <vt:lpstr>Σαπούνι</vt:lpstr>
      <vt:lpstr>«Μια παράσταση στην πλατεία»</vt:lpstr>
      <vt:lpstr>Παρουσίαση του PowerPoint</vt:lpstr>
      <vt:lpstr>Διδακτικοί  Στόχοι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G111</dc:creator>
  <cp:lastModifiedBy>G111</cp:lastModifiedBy>
  <cp:revision>1</cp:revision>
  <dcterms:created xsi:type="dcterms:W3CDTF">2024-11-24T17:54:17Z</dcterms:created>
  <dcterms:modified xsi:type="dcterms:W3CDTF">2024-11-24T18:03:54Z</dcterms:modified>
</cp:coreProperties>
</file>