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2" r:id="rId7"/>
    <p:sldId id="261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F85-57B4-4711-97DF-95F723DB99D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A25-B086-401E-9E1A-6FF91CAED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9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F85-57B4-4711-97DF-95F723DB99D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A25-B086-401E-9E1A-6FF91CAED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1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F85-57B4-4711-97DF-95F723DB99D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A25-B086-401E-9E1A-6FF91CAED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9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F85-57B4-4711-97DF-95F723DB99D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A25-B086-401E-9E1A-6FF91CAED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5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F85-57B4-4711-97DF-95F723DB99D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A25-B086-401E-9E1A-6FF91CAED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F85-57B4-4711-97DF-95F723DB99D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A25-B086-401E-9E1A-6FF91CAED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F85-57B4-4711-97DF-95F723DB99D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A25-B086-401E-9E1A-6FF91CAED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7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F85-57B4-4711-97DF-95F723DB99D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A25-B086-401E-9E1A-6FF91CAED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6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F85-57B4-4711-97DF-95F723DB99D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A25-B086-401E-9E1A-6FF91CAED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3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F85-57B4-4711-97DF-95F723DB99D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A25-B086-401E-9E1A-6FF91CAED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3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F85-57B4-4711-97DF-95F723DB99D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7A25-B086-401E-9E1A-6FF91CAED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6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8BF85-57B4-4711-97DF-95F723DB99D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7A25-B086-401E-9E1A-6FF91CAED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2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6825" y="782425"/>
            <a:ext cx="87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i="1" dirty="0" smtClean="0"/>
              <a:t>Φρούτα και Λαχανικά</a:t>
            </a:r>
            <a:endParaRPr lang="en-US" sz="48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84" y="1688836"/>
            <a:ext cx="5599357" cy="51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4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52500"/>
            <a:ext cx="7010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24" y="527901"/>
            <a:ext cx="8012783" cy="57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975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0" y="637712"/>
            <a:ext cx="7824247" cy="55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82" y="154827"/>
            <a:ext cx="9125146" cy="645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1" y="0"/>
            <a:ext cx="970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1004887"/>
            <a:ext cx="70008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2024-11-23T18:07:41Z</dcterms:created>
  <dcterms:modified xsi:type="dcterms:W3CDTF">2024-11-23T20:31:23Z</dcterms:modified>
</cp:coreProperties>
</file>