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Barriecito" charset="1" panose="00000500000000000000"/>
      <p:regular r:id="rId14"/>
    </p:embeddedFont>
    <p:embeddedFont>
      <p:font typeface="อีฟดอวอิ้ง" charset="1" panose="00000000000000000000"/>
      <p:regular r:id="rId15"/>
    </p:embeddedFont>
    <p:embeddedFont>
      <p:font typeface="Poppins Ultra-Bold" charset="1" panose="00000900000000000000"/>
      <p:regular r:id="rId16"/>
    </p:embeddedFont>
    <p:embeddedFont>
      <p:font typeface="Marykate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2.png" Type="http://schemas.openxmlformats.org/officeDocument/2006/relationships/image"/><Relationship Id="rId14" Target="../media/image10.png" Type="http://schemas.openxmlformats.org/officeDocument/2006/relationships/image"/><Relationship Id="rId15" Target="../media/image11.sv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38.png" Type="http://schemas.openxmlformats.org/officeDocument/2006/relationships/image"/><Relationship Id="rId19" Target="../media/image39.svg" Type="http://schemas.openxmlformats.org/officeDocument/2006/relationships/image"/><Relationship Id="rId2" Target="../media/image32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42.png" Type="http://schemas.openxmlformats.org/officeDocument/2006/relationships/image"/><Relationship Id="rId23" Target="../media/image43.svg" Type="http://schemas.openxmlformats.org/officeDocument/2006/relationships/image"/><Relationship Id="rId24" Target="../media/image44.jpe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media/image12.png" Type="http://schemas.openxmlformats.org/officeDocument/2006/relationships/image"/><Relationship Id="rId20" Target="../media/image60.png" Type="http://schemas.openxmlformats.org/officeDocument/2006/relationships/image"/><Relationship Id="rId21" Target="../media/image61.svg" Type="http://schemas.openxmlformats.org/officeDocument/2006/relationships/image"/><Relationship Id="rId22" Target="../media/image62.png" Type="http://schemas.openxmlformats.org/officeDocument/2006/relationships/image"/><Relationship Id="rId23" Target="../media/image63.svg" Type="http://schemas.openxmlformats.org/officeDocument/2006/relationships/image"/><Relationship Id="rId24" Target="../media/image64.png" Type="http://schemas.openxmlformats.org/officeDocument/2006/relationships/image"/><Relationship Id="rId25" Target="../media/image65.svg" Type="http://schemas.openxmlformats.org/officeDocument/2006/relationships/image"/><Relationship Id="rId26" Target="../media/image36.png" Type="http://schemas.openxmlformats.org/officeDocument/2006/relationships/image"/><Relationship Id="rId27" Target="../media/image37.svg" Type="http://schemas.openxmlformats.org/officeDocument/2006/relationships/image"/><Relationship Id="rId28" Target="../media/image66.png" Type="http://schemas.openxmlformats.org/officeDocument/2006/relationships/image"/><Relationship Id="rId29" Target="../media/image67.svg" Type="http://schemas.openxmlformats.org/officeDocument/2006/relationships/image"/><Relationship Id="rId3" Target="../media/image45.png" Type="http://schemas.openxmlformats.org/officeDocument/2006/relationships/image"/><Relationship Id="rId30" Target="../media/image68.png" Type="http://schemas.openxmlformats.org/officeDocument/2006/relationships/image"/><Relationship Id="rId31" Target="../media/image69.svg" Type="http://schemas.openxmlformats.org/officeDocument/2006/relationships/image"/><Relationship Id="rId32" Target="../media/image70.png" Type="http://schemas.openxmlformats.org/officeDocument/2006/relationships/image"/><Relationship Id="rId33" Target="../media/image71.svg" Type="http://schemas.openxmlformats.org/officeDocument/2006/relationships/image"/><Relationship Id="rId34" Target="../media/image72.png" Type="http://schemas.openxmlformats.org/officeDocument/2006/relationships/image"/><Relationship Id="rId35" Target="../media/image73.svg" Type="http://schemas.openxmlformats.org/officeDocument/2006/relationships/image"/><Relationship Id="rId36" Target="../media/image74.png" Type="http://schemas.openxmlformats.org/officeDocument/2006/relationships/image"/><Relationship Id="rId37" Target="../media/image75.sv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12" Target="../media/image1.png" Type="http://schemas.openxmlformats.org/officeDocument/2006/relationships/image"/><Relationship Id="rId13" Target="../media/image2.svg" Type="http://schemas.openxmlformats.org/officeDocument/2006/relationships/image"/><Relationship Id="rId14" Target="../media/image86.png" Type="http://schemas.openxmlformats.org/officeDocument/2006/relationships/image"/><Relationship Id="rId15" Target="../media/image87.svg" Type="http://schemas.openxmlformats.org/officeDocument/2006/relationships/image"/><Relationship Id="rId16" Target="../media/image12.png" Type="http://schemas.openxmlformats.org/officeDocument/2006/relationships/image"/><Relationship Id="rId17" Target="../media/image36.png" Type="http://schemas.openxmlformats.org/officeDocument/2006/relationships/image"/><Relationship Id="rId18" Target="../media/image37.svg" Type="http://schemas.openxmlformats.org/officeDocument/2006/relationships/image"/><Relationship Id="rId19" Target="../media/image38.png" Type="http://schemas.openxmlformats.org/officeDocument/2006/relationships/image"/><Relationship Id="rId2" Target="../media/image76.png" Type="http://schemas.openxmlformats.org/officeDocument/2006/relationships/image"/><Relationship Id="rId20" Target="../media/image39.svg" Type="http://schemas.openxmlformats.org/officeDocument/2006/relationships/image"/><Relationship Id="rId21" Target="../media/image40.png" Type="http://schemas.openxmlformats.org/officeDocument/2006/relationships/image"/><Relationship Id="rId22" Target="../media/image41.svg" Type="http://schemas.openxmlformats.org/officeDocument/2006/relationships/image"/><Relationship Id="rId23" Target="../media/image88.png" Type="http://schemas.openxmlformats.org/officeDocument/2006/relationships/image"/><Relationship Id="rId24" Target="../media/image89.svg" Type="http://schemas.openxmlformats.org/officeDocument/2006/relationships/image"/><Relationship Id="rId25" Target="../media/image90.png" Type="http://schemas.openxmlformats.org/officeDocument/2006/relationships/image"/><Relationship Id="rId26" Target="../media/image91.svg" Type="http://schemas.openxmlformats.org/officeDocument/2006/relationships/image"/><Relationship Id="rId27" Target="../media/image64.png" Type="http://schemas.openxmlformats.org/officeDocument/2006/relationships/image"/><Relationship Id="rId28" Target="../media/image65.svg" Type="http://schemas.openxmlformats.org/officeDocument/2006/relationships/image"/><Relationship Id="rId29" Target="../media/image92.jpeg" Type="http://schemas.openxmlformats.org/officeDocument/2006/relationships/image"/><Relationship Id="rId3" Target="../media/image77.sv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1.png" Type="http://schemas.openxmlformats.org/officeDocument/2006/relationships/image"/><Relationship Id="rId11" Target="../media/image102.svg" Type="http://schemas.openxmlformats.org/officeDocument/2006/relationships/image"/><Relationship Id="rId12" Target="../media/image103.png" Type="http://schemas.openxmlformats.org/officeDocument/2006/relationships/image"/><Relationship Id="rId13" Target="../media/image104.svg" Type="http://schemas.openxmlformats.org/officeDocument/2006/relationships/image"/><Relationship Id="rId14" Target="../media/image105.png" Type="http://schemas.openxmlformats.org/officeDocument/2006/relationships/image"/><Relationship Id="rId15" Target="../media/image106.svg" Type="http://schemas.openxmlformats.org/officeDocument/2006/relationships/image"/><Relationship Id="rId16" Target="../media/image1.png" Type="http://schemas.openxmlformats.org/officeDocument/2006/relationships/image"/><Relationship Id="rId17" Target="../media/image2.svg" Type="http://schemas.openxmlformats.org/officeDocument/2006/relationships/image"/><Relationship Id="rId18" Target="../media/image36.png" Type="http://schemas.openxmlformats.org/officeDocument/2006/relationships/image"/><Relationship Id="rId19" Target="../media/image37.svg" Type="http://schemas.openxmlformats.org/officeDocument/2006/relationships/image"/><Relationship Id="rId2" Target="../media/image93.png" Type="http://schemas.openxmlformats.org/officeDocument/2006/relationships/image"/><Relationship Id="rId20" Target="../media/image12.png" Type="http://schemas.openxmlformats.org/officeDocument/2006/relationships/image"/><Relationship Id="rId21" Target="../media/image107.png" Type="http://schemas.openxmlformats.org/officeDocument/2006/relationships/image"/><Relationship Id="rId22" Target="../media/image108.svg" Type="http://schemas.openxmlformats.org/officeDocument/2006/relationships/image"/><Relationship Id="rId23" Target="../media/image109.png" Type="http://schemas.openxmlformats.org/officeDocument/2006/relationships/image"/><Relationship Id="rId24" Target="../media/image110.svg" Type="http://schemas.openxmlformats.org/officeDocument/2006/relationships/image"/><Relationship Id="rId25" Target="../media/image111.png" Type="http://schemas.openxmlformats.org/officeDocument/2006/relationships/image"/><Relationship Id="rId26" Target="../media/image112.svg" Type="http://schemas.openxmlformats.org/officeDocument/2006/relationships/image"/><Relationship Id="rId27" Target="../media/image38.png" Type="http://schemas.openxmlformats.org/officeDocument/2006/relationships/image"/><Relationship Id="rId28" Target="../media/image39.svg" Type="http://schemas.openxmlformats.org/officeDocument/2006/relationships/image"/><Relationship Id="rId29" Target="../media/image40.png" Type="http://schemas.openxmlformats.org/officeDocument/2006/relationships/image"/><Relationship Id="rId3" Target="../media/image94.svg" Type="http://schemas.openxmlformats.org/officeDocument/2006/relationships/image"/><Relationship Id="rId30" Target="../media/image41.svg" Type="http://schemas.openxmlformats.org/officeDocument/2006/relationships/image"/><Relationship Id="rId31" Target="../media/image113.png" Type="http://schemas.openxmlformats.org/officeDocument/2006/relationships/image"/><Relationship Id="rId32" Target="../media/image114.svg" Type="http://schemas.openxmlformats.org/officeDocument/2006/relationships/image"/><Relationship Id="rId4" Target="../media/image95.png" Type="http://schemas.openxmlformats.org/officeDocument/2006/relationships/image"/><Relationship Id="rId5" Target="../media/image96.svg" Type="http://schemas.openxmlformats.org/officeDocument/2006/relationships/image"/><Relationship Id="rId6" Target="../media/image97.png" Type="http://schemas.openxmlformats.org/officeDocument/2006/relationships/image"/><Relationship Id="rId7" Target="../media/image98.svg" Type="http://schemas.openxmlformats.org/officeDocument/2006/relationships/image"/><Relationship Id="rId8" Target="../media/image99.png" Type="http://schemas.openxmlformats.org/officeDocument/2006/relationships/image"/><Relationship Id="rId9" Target="../media/image10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17.png" Type="http://schemas.openxmlformats.org/officeDocument/2006/relationships/image"/><Relationship Id="rId12" Target="../media/image118.svg" Type="http://schemas.openxmlformats.org/officeDocument/2006/relationships/image"/><Relationship Id="rId13" Target="../media/image119.png" Type="http://schemas.openxmlformats.org/officeDocument/2006/relationships/image"/><Relationship Id="rId14" Target="../media/image120.svg" Type="http://schemas.openxmlformats.org/officeDocument/2006/relationships/image"/><Relationship Id="rId15" Target="../media/image111.png" Type="http://schemas.openxmlformats.org/officeDocument/2006/relationships/image"/><Relationship Id="rId16" Target="../media/image112.svg" Type="http://schemas.openxmlformats.org/officeDocument/2006/relationships/image"/><Relationship Id="rId17" Target="../media/image121.png" Type="http://schemas.openxmlformats.org/officeDocument/2006/relationships/image"/><Relationship Id="rId18" Target="../media/image122.svg" Type="http://schemas.openxmlformats.org/officeDocument/2006/relationships/image"/><Relationship Id="rId19" Target="../media/image123.png" Type="http://schemas.openxmlformats.org/officeDocument/2006/relationships/image"/><Relationship Id="rId2" Target="../media/image1.png" Type="http://schemas.openxmlformats.org/officeDocument/2006/relationships/image"/><Relationship Id="rId20" Target="../media/image124.svg" Type="http://schemas.openxmlformats.org/officeDocument/2006/relationships/image"/><Relationship Id="rId21" Target="../media/image38.png" Type="http://schemas.openxmlformats.org/officeDocument/2006/relationships/image"/><Relationship Id="rId22" Target="../media/image39.svg" Type="http://schemas.openxmlformats.org/officeDocument/2006/relationships/image"/><Relationship Id="rId23" Target="../media/image125.png" Type="http://schemas.openxmlformats.org/officeDocument/2006/relationships/image"/><Relationship Id="rId24" Target="../media/image126.svg" Type="http://schemas.openxmlformats.org/officeDocument/2006/relationships/image"/><Relationship Id="rId25" Target="../media/image40.png" Type="http://schemas.openxmlformats.org/officeDocument/2006/relationships/image"/><Relationship Id="rId26" Target="../media/image41.sv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115.png" Type="http://schemas.openxmlformats.org/officeDocument/2006/relationships/image"/><Relationship Id="rId9" Target="../media/image1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0.png" Type="http://schemas.openxmlformats.org/officeDocument/2006/relationships/image"/><Relationship Id="rId11" Target="../media/image131.svg" Type="http://schemas.openxmlformats.org/officeDocument/2006/relationships/image"/><Relationship Id="rId12" Target="../media/image132.png" Type="http://schemas.openxmlformats.org/officeDocument/2006/relationships/image"/><Relationship Id="rId13" Target="../media/image133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134.png" Type="http://schemas.openxmlformats.org/officeDocument/2006/relationships/image"/><Relationship Id="rId17" Target="../media/image135.svg" Type="http://schemas.openxmlformats.org/officeDocument/2006/relationships/image"/><Relationship Id="rId18" Target="../media/image136.png" Type="http://schemas.openxmlformats.org/officeDocument/2006/relationships/image"/><Relationship Id="rId19" Target="../media/image137.svg" Type="http://schemas.openxmlformats.org/officeDocument/2006/relationships/image"/><Relationship Id="rId2" Target="../media/image1.png" Type="http://schemas.openxmlformats.org/officeDocument/2006/relationships/image"/><Relationship Id="rId20" Target="../media/image36.png" Type="http://schemas.openxmlformats.org/officeDocument/2006/relationships/image"/><Relationship Id="rId21" Target="../media/image37.svg" Type="http://schemas.openxmlformats.org/officeDocument/2006/relationships/image"/><Relationship Id="rId22" Target="../media/image138.png" Type="http://schemas.openxmlformats.org/officeDocument/2006/relationships/image"/><Relationship Id="rId23" Target="../media/image139.svg" Type="http://schemas.openxmlformats.org/officeDocument/2006/relationships/image"/><Relationship Id="rId24" Target="../media/image140.png" Type="http://schemas.openxmlformats.org/officeDocument/2006/relationships/image"/><Relationship Id="rId25" Target="../media/image141.svg" Type="http://schemas.openxmlformats.org/officeDocument/2006/relationships/image"/><Relationship Id="rId26" Target="../media/image142.png" Type="http://schemas.openxmlformats.org/officeDocument/2006/relationships/image"/><Relationship Id="rId27" Target="../media/image143.svg" Type="http://schemas.openxmlformats.org/officeDocument/2006/relationships/image"/><Relationship Id="rId3" Target="../media/image2.svg" Type="http://schemas.openxmlformats.org/officeDocument/2006/relationships/image"/><Relationship Id="rId4" Target="../media/image127.png" Type="http://schemas.openxmlformats.org/officeDocument/2006/relationships/image"/><Relationship Id="rId5" Target="../media/image128.svg" Type="http://schemas.openxmlformats.org/officeDocument/2006/relationships/image"/><Relationship Id="rId6" Target="../media/image129.png" Type="http://schemas.openxmlformats.org/officeDocument/2006/relationships/image"/><Relationship Id="rId7" Target="../media/image12.png" Type="http://schemas.openxmlformats.org/officeDocument/2006/relationships/image"/><Relationship Id="rId8" Target="../media/image86.png" Type="http://schemas.openxmlformats.org/officeDocument/2006/relationships/image"/><Relationship Id="rId9" Target="../media/image8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7.svg" Type="http://schemas.openxmlformats.org/officeDocument/2006/relationships/image"/><Relationship Id="rId11" Target="../media/image148.png" Type="http://schemas.openxmlformats.org/officeDocument/2006/relationships/image"/><Relationship Id="rId12" Target="../media/image149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17" Target="../media/image150.png" Type="http://schemas.openxmlformats.org/officeDocument/2006/relationships/image"/><Relationship Id="rId18" Target="../media/image151.svg" Type="http://schemas.openxmlformats.org/officeDocument/2006/relationships/image"/><Relationship Id="rId19" Target="../media/image88.png" Type="http://schemas.openxmlformats.org/officeDocument/2006/relationships/image"/><Relationship Id="rId2" Target="../media/image1.png" Type="http://schemas.openxmlformats.org/officeDocument/2006/relationships/image"/><Relationship Id="rId20" Target="../media/image89.svg" Type="http://schemas.openxmlformats.org/officeDocument/2006/relationships/image"/><Relationship Id="rId21" Target="../media/image14.png" Type="http://schemas.openxmlformats.org/officeDocument/2006/relationships/image"/><Relationship Id="rId22" Target="../media/image15.svg" Type="http://schemas.openxmlformats.org/officeDocument/2006/relationships/image"/><Relationship Id="rId23" Target="../media/image132.png" Type="http://schemas.openxmlformats.org/officeDocument/2006/relationships/image"/><Relationship Id="rId24" Target="../media/image133.svg" Type="http://schemas.openxmlformats.org/officeDocument/2006/relationships/image"/><Relationship Id="rId25" Target="../media/image20.png" Type="http://schemas.openxmlformats.org/officeDocument/2006/relationships/image"/><Relationship Id="rId26" Target="../media/image21.svg" Type="http://schemas.openxmlformats.org/officeDocument/2006/relationships/image"/><Relationship Id="rId27" Target="../media/image152.png" Type="http://schemas.openxmlformats.org/officeDocument/2006/relationships/image"/><Relationship Id="rId28" Target="../media/image153.svg" Type="http://schemas.openxmlformats.org/officeDocument/2006/relationships/image"/><Relationship Id="rId29" Target="../media/image26.png" Type="http://schemas.openxmlformats.org/officeDocument/2006/relationships/image"/><Relationship Id="rId3" Target="../media/image2.svg" Type="http://schemas.openxmlformats.org/officeDocument/2006/relationships/image"/><Relationship Id="rId30" Target="../media/image27.svg" Type="http://schemas.openxmlformats.org/officeDocument/2006/relationships/image"/><Relationship Id="rId31" Target="../media/image28.png" Type="http://schemas.openxmlformats.org/officeDocument/2006/relationships/image"/><Relationship Id="rId32" Target="../media/image29.svg" Type="http://schemas.openxmlformats.org/officeDocument/2006/relationships/image"/><Relationship Id="rId33" Target="../media/image30.png" Type="http://schemas.openxmlformats.org/officeDocument/2006/relationships/image"/><Relationship Id="rId34" Target="../media/image31.svg" Type="http://schemas.openxmlformats.org/officeDocument/2006/relationships/image"/><Relationship Id="rId4" Target="../media/image12.png" Type="http://schemas.openxmlformats.org/officeDocument/2006/relationships/image"/><Relationship Id="rId5" Target="../media/image144.png" Type="http://schemas.openxmlformats.org/officeDocument/2006/relationships/image"/><Relationship Id="rId6" Target="../media/image145.svg" Type="http://schemas.openxmlformats.org/officeDocument/2006/relationships/image"/><Relationship Id="rId7" Target="../media/image90.png" Type="http://schemas.openxmlformats.org/officeDocument/2006/relationships/image"/><Relationship Id="rId8" Target="../media/image91.svg" Type="http://schemas.openxmlformats.org/officeDocument/2006/relationships/image"/><Relationship Id="rId9" Target="../media/image14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42136" y="5620431"/>
            <a:ext cx="8874951" cy="6239997"/>
          </a:xfrm>
          <a:custGeom>
            <a:avLst/>
            <a:gdLst/>
            <a:ahLst/>
            <a:cxnLst/>
            <a:rect r="r" b="b" t="t" l="l"/>
            <a:pathLst>
              <a:path h="6239997" w="8874951">
                <a:moveTo>
                  <a:pt x="0" y="0"/>
                </a:moveTo>
                <a:lnTo>
                  <a:pt x="8874951" y="0"/>
                </a:lnTo>
                <a:lnTo>
                  <a:pt x="8874951" y="6239997"/>
                </a:lnTo>
                <a:lnTo>
                  <a:pt x="0" y="6239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2092217" y="-1227987"/>
            <a:ext cx="8874951" cy="7581680"/>
          </a:xfrm>
          <a:custGeom>
            <a:avLst/>
            <a:gdLst/>
            <a:ahLst/>
            <a:cxnLst/>
            <a:rect r="r" b="b" t="t" l="l"/>
            <a:pathLst>
              <a:path h="7581680" w="8874951">
                <a:moveTo>
                  <a:pt x="0" y="0"/>
                </a:moveTo>
                <a:lnTo>
                  <a:pt x="8874951" y="0"/>
                </a:lnTo>
                <a:lnTo>
                  <a:pt x="8874951" y="7581680"/>
                </a:lnTo>
                <a:lnTo>
                  <a:pt x="0" y="758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24766" r="0" b="-381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262489" y="-6667280"/>
            <a:ext cx="8874951" cy="7581680"/>
          </a:xfrm>
          <a:custGeom>
            <a:avLst/>
            <a:gdLst/>
            <a:ahLst/>
            <a:cxnLst/>
            <a:rect r="r" b="b" t="t" l="l"/>
            <a:pathLst>
              <a:path h="7581680" w="8874951">
                <a:moveTo>
                  <a:pt x="0" y="0"/>
                </a:moveTo>
                <a:lnTo>
                  <a:pt x="8874950" y="0"/>
                </a:lnTo>
                <a:lnTo>
                  <a:pt x="8874950" y="7581680"/>
                </a:lnTo>
                <a:lnTo>
                  <a:pt x="0" y="758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24766" r="0" b="-381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1730740">
            <a:off x="7718426" y="144657"/>
            <a:ext cx="9826575" cy="8622820"/>
          </a:xfrm>
          <a:custGeom>
            <a:avLst/>
            <a:gdLst/>
            <a:ahLst/>
            <a:cxnLst/>
            <a:rect r="r" b="b" t="t" l="l"/>
            <a:pathLst>
              <a:path h="8622820" w="9826575">
                <a:moveTo>
                  <a:pt x="0" y="0"/>
                </a:moveTo>
                <a:lnTo>
                  <a:pt x="9826575" y="0"/>
                </a:lnTo>
                <a:lnTo>
                  <a:pt x="9826575" y="8622820"/>
                </a:lnTo>
                <a:lnTo>
                  <a:pt x="0" y="8622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160088">
            <a:off x="-2803058" y="-1360803"/>
            <a:ext cx="5879004" cy="5063292"/>
          </a:xfrm>
          <a:custGeom>
            <a:avLst/>
            <a:gdLst/>
            <a:ahLst/>
            <a:cxnLst/>
            <a:rect r="r" b="b" t="t" l="l"/>
            <a:pathLst>
              <a:path h="5063292" w="5879004">
                <a:moveTo>
                  <a:pt x="0" y="5063292"/>
                </a:moveTo>
                <a:lnTo>
                  <a:pt x="5879004" y="5063292"/>
                </a:lnTo>
                <a:lnTo>
                  <a:pt x="5879004" y="0"/>
                </a:lnTo>
                <a:lnTo>
                  <a:pt x="0" y="0"/>
                </a:lnTo>
                <a:lnTo>
                  <a:pt x="0" y="5063292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false" rot="-300747">
            <a:off x="1679930" y="1226477"/>
            <a:ext cx="4924877" cy="9085092"/>
          </a:xfrm>
          <a:custGeom>
            <a:avLst/>
            <a:gdLst/>
            <a:ahLst/>
            <a:cxnLst/>
            <a:rect r="r" b="b" t="t" l="l"/>
            <a:pathLst>
              <a:path h="9085092" w="4924877">
                <a:moveTo>
                  <a:pt x="4924877" y="0"/>
                </a:moveTo>
                <a:lnTo>
                  <a:pt x="0" y="0"/>
                </a:lnTo>
                <a:lnTo>
                  <a:pt x="0" y="9085092"/>
                </a:lnTo>
                <a:lnTo>
                  <a:pt x="4924877" y="9085092"/>
                </a:lnTo>
                <a:lnTo>
                  <a:pt x="492487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6392134" y="2547355"/>
            <a:ext cx="11820589" cy="3053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726"/>
              </a:lnSpc>
              <a:spcBef>
                <a:spcPct val="0"/>
              </a:spcBef>
            </a:pPr>
            <a:r>
              <a:rPr lang="en-US" sz="11845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OUR ENGLISH CLASS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9543231">
            <a:off x="9098234" y="6112031"/>
            <a:ext cx="6389339" cy="3322456"/>
          </a:xfrm>
          <a:custGeom>
            <a:avLst/>
            <a:gdLst/>
            <a:ahLst/>
            <a:cxnLst/>
            <a:rect r="r" b="b" t="t" l="l"/>
            <a:pathLst>
              <a:path h="3322456" w="6389339">
                <a:moveTo>
                  <a:pt x="0" y="0"/>
                </a:moveTo>
                <a:lnTo>
                  <a:pt x="6389339" y="0"/>
                </a:lnTo>
                <a:lnTo>
                  <a:pt x="6389339" y="3322457"/>
                </a:lnTo>
                <a:lnTo>
                  <a:pt x="0" y="33224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9366703" y="7086727"/>
            <a:ext cx="6666522" cy="144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10"/>
              </a:lnSpc>
            </a:pPr>
            <a:r>
              <a:rPr lang="en-US" sz="4699">
                <a:solidFill>
                  <a:srgbClr val="FFFFF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Words we have in common &amp; tips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5279092">
            <a:off x="16622904" y="5755289"/>
            <a:ext cx="1029071" cy="1149800"/>
          </a:xfrm>
          <a:custGeom>
            <a:avLst/>
            <a:gdLst/>
            <a:ahLst/>
            <a:cxnLst/>
            <a:rect r="r" b="b" t="t" l="l"/>
            <a:pathLst>
              <a:path h="1149800" w="1029071">
                <a:moveTo>
                  <a:pt x="0" y="0"/>
                </a:moveTo>
                <a:lnTo>
                  <a:pt x="1029071" y="0"/>
                </a:lnTo>
                <a:lnTo>
                  <a:pt x="1029071" y="1149800"/>
                </a:lnTo>
                <a:lnTo>
                  <a:pt x="0" y="1149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9872971">
            <a:off x="15476604" y="1341895"/>
            <a:ext cx="6176763" cy="5319737"/>
          </a:xfrm>
          <a:custGeom>
            <a:avLst/>
            <a:gdLst/>
            <a:ahLst/>
            <a:cxnLst/>
            <a:rect r="r" b="b" t="t" l="l"/>
            <a:pathLst>
              <a:path h="5319737" w="6176763">
                <a:moveTo>
                  <a:pt x="0" y="0"/>
                </a:moveTo>
                <a:lnTo>
                  <a:pt x="6176763" y="0"/>
                </a:lnTo>
                <a:lnTo>
                  <a:pt x="6176763" y="5319737"/>
                </a:lnTo>
                <a:lnTo>
                  <a:pt x="0" y="5319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940944">
            <a:off x="9913486" y="-2581528"/>
            <a:ext cx="4816465" cy="4148180"/>
          </a:xfrm>
          <a:custGeom>
            <a:avLst/>
            <a:gdLst/>
            <a:ahLst/>
            <a:cxnLst/>
            <a:rect r="r" b="b" t="t" l="l"/>
            <a:pathLst>
              <a:path h="4148180" w="4816465">
                <a:moveTo>
                  <a:pt x="0" y="0"/>
                </a:moveTo>
                <a:lnTo>
                  <a:pt x="4816465" y="0"/>
                </a:lnTo>
                <a:lnTo>
                  <a:pt x="4816465" y="4148180"/>
                </a:lnTo>
                <a:lnTo>
                  <a:pt x="0" y="414818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4314917">
            <a:off x="17361352" y="2303182"/>
            <a:ext cx="804198" cy="898545"/>
          </a:xfrm>
          <a:custGeom>
            <a:avLst/>
            <a:gdLst/>
            <a:ahLst/>
            <a:cxnLst/>
            <a:rect r="r" b="b" t="t" l="l"/>
            <a:pathLst>
              <a:path h="898545" w="804198">
                <a:moveTo>
                  <a:pt x="804198" y="0"/>
                </a:moveTo>
                <a:lnTo>
                  <a:pt x="0" y="0"/>
                </a:lnTo>
                <a:lnTo>
                  <a:pt x="0" y="898545"/>
                </a:lnTo>
                <a:lnTo>
                  <a:pt x="804198" y="898545"/>
                </a:lnTo>
                <a:lnTo>
                  <a:pt x="80419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7668867" y="2230755"/>
            <a:ext cx="1560858" cy="2173511"/>
            <a:chOff x="0" y="0"/>
            <a:chExt cx="2081144" cy="2898014"/>
          </a:xfrm>
        </p:grpSpPr>
        <p:grpSp>
          <p:nvGrpSpPr>
            <p:cNvPr name="Group 16" id="16"/>
            <p:cNvGrpSpPr/>
            <p:nvPr/>
          </p:nvGrpSpPr>
          <p:grpSpPr>
            <a:xfrm rot="-1720547">
              <a:off x="83434" y="2361344"/>
              <a:ext cx="438150" cy="459740"/>
              <a:chOff x="0" y="0"/>
              <a:chExt cx="438150" cy="45974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49530" y="46990"/>
                <a:ext cx="340360" cy="364490"/>
              </a:xfrm>
              <a:custGeom>
                <a:avLst/>
                <a:gdLst/>
                <a:ahLst/>
                <a:cxnLst/>
                <a:rect r="r" b="b" t="t" l="l"/>
                <a:pathLst>
                  <a:path h="364490" w="340360">
                    <a:moveTo>
                      <a:pt x="312420" y="214630"/>
                    </a:moveTo>
                    <a:cubicBezTo>
                      <a:pt x="196850" y="349250"/>
                      <a:pt x="187960" y="354330"/>
                      <a:pt x="171450" y="356870"/>
                    </a:cubicBezTo>
                    <a:cubicBezTo>
                      <a:pt x="149860" y="361950"/>
                      <a:pt x="111760" y="363220"/>
                      <a:pt x="86360" y="353060"/>
                    </a:cubicBezTo>
                    <a:cubicBezTo>
                      <a:pt x="60960" y="342900"/>
                      <a:pt x="35560" y="321310"/>
                      <a:pt x="20320" y="298450"/>
                    </a:cubicBezTo>
                    <a:cubicBezTo>
                      <a:pt x="6350" y="274320"/>
                      <a:pt x="1270" y="237490"/>
                      <a:pt x="2540" y="214630"/>
                    </a:cubicBezTo>
                    <a:cubicBezTo>
                      <a:pt x="2540" y="198120"/>
                      <a:pt x="5080" y="186690"/>
                      <a:pt x="12700" y="172720"/>
                    </a:cubicBezTo>
                    <a:cubicBezTo>
                      <a:pt x="24130" y="152400"/>
                      <a:pt x="48260" y="123190"/>
                      <a:pt x="72390" y="110490"/>
                    </a:cubicBezTo>
                    <a:cubicBezTo>
                      <a:pt x="95250" y="96520"/>
                      <a:pt x="133350" y="93980"/>
                      <a:pt x="156210" y="95250"/>
                    </a:cubicBezTo>
                    <a:cubicBezTo>
                      <a:pt x="172720" y="96520"/>
                      <a:pt x="184150" y="100330"/>
                      <a:pt x="196850" y="109220"/>
                    </a:cubicBezTo>
                    <a:cubicBezTo>
                      <a:pt x="217170" y="121920"/>
                      <a:pt x="245110" y="151130"/>
                      <a:pt x="256540" y="171450"/>
                    </a:cubicBezTo>
                    <a:cubicBezTo>
                      <a:pt x="265430" y="185420"/>
                      <a:pt x="266700" y="198120"/>
                      <a:pt x="267970" y="212090"/>
                    </a:cubicBezTo>
                    <a:cubicBezTo>
                      <a:pt x="270510" y="227330"/>
                      <a:pt x="271780" y="240030"/>
                      <a:pt x="266700" y="256540"/>
                    </a:cubicBezTo>
                    <a:cubicBezTo>
                      <a:pt x="260350" y="278130"/>
                      <a:pt x="243840" y="312420"/>
                      <a:pt x="222250" y="330200"/>
                    </a:cubicBezTo>
                    <a:cubicBezTo>
                      <a:pt x="201930" y="346710"/>
                      <a:pt x="166370" y="358140"/>
                      <a:pt x="143510" y="361950"/>
                    </a:cubicBezTo>
                    <a:cubicBezTo>
                      <a:pt x="127000" y="364490"/>
                      <a:pt x="114300" y="360680"/>
                      <a:pt x="100330" y="356870"/>
                    </a:cubicBezTo>
                    <a:cubicBezTo>
                      <a:pt x="86360" y="353060"/>
                      <a:pt x="73660" y="349250"/>
                      <a:pt x="60960" y="339090"/>
                    </a:cubicBezTo>
                    <a:cubicBezTo>
                      <a:pt x="43180" y="325120"/>
                      <a:pt x="17780" y="292100"/>
                      <a:pt x="8890" y="271780"/>
                    </a:cubicBezTo>
                    <a:cubicBezTo>
                      <a:pt x="2540" y="256540"/>
                      <a:pt x="0" y="245110"/>
                      <a:pt x="1270" y="228600"/>
                    </a:cubicBezTo>
                    <a:cubicBezTo>
                      <a:pt x="2540" y="205740"/>
                      <a:pt x="12700" y="175260"/>
                      <a:pt x="27940" y="147320"/>
                    </a:cubicBezTo>
                    <a:cubicBezTo>
                      <a:pt x="48260" y="110490"/>
                      <a:pt x="90170" y="55880"/>
                      <a:pt x="120650" y="31750"/>
                    </a:cubicBezTo>
                    <a:cubicBezTo>
                      <a:pt x="139700" y="16510"/>
                      <a:pt x="157480" y="8890"/>
                      <a:pt x="177800" y="3810"/>
                    </a:cubicBezTo>
                    <a:cubicBezTo>
                      <a:pt x="198120" y="0"/>
                      <a:pt x="222250" y="1270"/>
                      <a:pt x="242570" y="6350"/>
                    </a:cubicBezTo>
                    <a:cubicBezTo>
                      <a:pt x="261620" y="12700"/>
                      <a:pt x="281940" y="24130"/>
                      <a:pt x="297180" y="38100"/>
                    </a:cubicBezTo>
                    <a:cubicBezTo>
                      <a:pt x="312420" y="53340"/>
                      <a:pt x="325120" y="72390"/>
                      <a:pt x="331470" y="92710"/>
                    </a:cubicBezTo>
                    <a:cubicBezTo>
                      <a:pt x="337820" y="111760"/>
                      <a:pt x="340360" y="135890"/>
                      <a:pt x="336550" y="156210"/>
                    </a:cubicBezTo>
                    <a:cubicBezTo>
                      <a:pt x="334010" y="176530"/>
                      <a:pt x="312420" y="214630"/>
                      <a:pt x="312420" y="21463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44064" y="0"/>
              <a:ext cx="2037080" cy="1997710"/>
              <a:chOff x="0" y="0"/>
              <a:chExt cx="2037080" cy="199771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49530" y="38100"/>
                <a:ext cx="1940560" cy="1908810"/>
              </a:xfrm>
              <a:custGeom>
                <a:avLst/>
                <a:gdLst/>
                <a:ahLst/>
                <a:cxnLst/>
                <a:rect r="r" b="b" t="t" l="l"/>
                <a:pathLst>
                  <a:path h="1908810" w="1940560">
                    <a:moveTo>
                      <a:pt x="1789430" y="307340"/>
                    </a:moveTo>
                    <a:cubicBezTo>
                      <a:pt x="1602740" y="318770"/>
                      <a:pt x="1515110" y="334010"/>
                      <a:pt x="1426210" y="358140"/>
                    </a:cubicBezTo>
                    <a:cubicBezTo>
                      <a:pt x="1314450" y="388620"/>
                      <a:pt x="1165860" y="429260"/>
                      <a:pt x="1052830" y="488950"/>
                    </a:cubicBezTo>
                    <a:cubicBezTo>
                      <a:pt x="942340" y="547370"/>
                      <a:pt x="845820" y="623570"/>
                      <a:pt x="754380" y="712470"/>
                    </a:cubicBezTo>
                    <a:cubicBezTo>
                      <a:pt x="659130" y="805180"/>
                      <a:pt x="549910" y="935990"/>
                      <a:pt x="495300" y="1036320"/>
                    </a:cubicBezTo>
                    <a:cubicBezTo>
                      <a:pt x="457200" y="1107440"/>
                      <a:pt x="444500" y="1153160"/>
                      <a:pt x="429260" y="1235710"/>
                    </a:cubicBezTo>
                    <a:cubicBezTo>
                      <a:pt x="406400" y="1357630"/>
                      <a:pt x="415290" y="1621790"/>
                      <a:pt x="406400" y="1706880"/>
                    </a:cubicBezTo>
                    <a:cubicBezTo>
                      <a:pt x="402590" y="1738630"/>
                      <a:pt x="401320" y="1751330"/>
                      <a:pt x="394970" y="1771650"/>
                    </a:cubicBezTo>
                    <a:cubicBezTo>
                      <a:pt x="387350" y="1791970"/>
                      <a:pt x="375920" y="1812290"/>
                      <a:pt x="363220" y="1828800"/>
                    </a:cubicBezTo>
                    <a:cubicBezTo>
                      <a:pt x="349250" y="1846580"/>
                      <a:pt x="332740" y="1861820"/>
                      <a:pt x="314960" y="1873250"/>
                    </a:cubicBezTo>
                    <a:cubicBezTo>
                      <a:pt x="297180" y="1885950"/>
                      <a:pt x="275590" y="1894840"/>
                      <a:pt x="255270" y="1899920"/>
                    </a:cubicBezTo>
                    <a:cubicBezTo>
                      <a:pt x="233680" y="1906270"/>
                      <a:pt x="210820" y="1908810"/>
                      <a:pt x="189230" y="1906270"/>
                    </a:cubicBezTo>
                    <a:cubicBezTo>
                      <a:pt x="167640" y="1905000"/>
                      <a:pt x="146050" y="1899920"/>
                      <a:pt x="125730" y="1892300"/>
                    </a:cubicBezTo>
                    <a:cubicBezTo>
                      <a:pt x="105410" y="1883410"/>
                      <a:pt x="86360" y="1871980"/>
                      <a:pt x="69850" y="1856740"/>
                    </a:cubicBezTo>
                    <a:cubicBezTo>
                      <a:pt x="53340" y="1842770"/>
                      <a:pt x="39370" y="1824990"/>
                      <a:pt x="27940" y="1807210"/>
                    </a:cubicBezTo>
                    <a:cubicBezTo>
                      <a:pt x="17780" y="1788160"/>
                      <a:pt x="8890" y="1766570"/>
                      <a:pt x="5080" y="1746250"/>
                    </a:cubicBezTo>
                    <a:cubicBezTo>
                      <a:pt x="0" y="1724660"/>
                      <a:pt x="0" y="1701800"/>
                      <a:pt x="2540" y="1680210"/>
                    </a:cubicBezTo>
                    <a:cubicBezTo>
                      <a:pt x="5080" y="1658620"/>
                      <a:pt x="11430" y="1637030"/>
                      <a:pt x="20320" y="1616710"/>
                    </a:cubicBezTo>
                    <a:cubicBezTo>
                      <a:pt x="29210" y="1597660"/>
                      <a:pt x="43180" y="1578610"/>
                      <a:pt x="58420" y="1563370"/>
                    </a:cubicBezTo>
                    <a:cubicBezTo>
                      <a:pt x="72390" y="1548130"/>
                      <a:pt x="91440" y="1534160"/>
                      <a:pt x="110490" y="1524000"/>
                    </a:cubicBezTo>
                    <a:cubicBezTo>
                      <a:pt x="129540" y="1515110"/>
                      <a:pt x="151130" y="1507490"/>
                      <a:pt x="172720" y="1503680"/>
                    </a:cubicBezTo>
                    <a:cubicBezTo>
                      <a:pt x="194310" y="1501140"/>
                      <a:pt x="217170" y="1501140"/>
                      <a:pt x="238760" y="1504950"/>
                    </a:cubicBezTo>
                    <a:cubicBezTo>
                      <a:pt x="260350" y="1508760"/>
                      <a:pt x="281940" y="1516380"/>
                      <a:pt x="300990" y="1526540"/>
                    </a:cubicBezTo>
                    <a:cubicBezTo>
                      <a:pt x="318770" y="1536700"/>
                      <a:pt x="337820" y="1550670"/>
                      <a:pt x="351790" y="1567180"/>
                    </a:cubicBezTo>
                    <a:cubicBezTo>
                      <a:pt x="367030" y="1582420"/>
                      <a:pt x="379730" y="1602740"/>
                      <a:pt x="388620" y="1621790"/>
                    </a:cubicBezTo>
                    <a:cubicBezTo>
                      <a:pt x="397510" y="1642110"/>
                      <a:pt x="402590" y="1663700"/>
                      <a:pt x="405130" y="1685290"/>
                    </a:cubicBezTo>
                    <a:cubicBezTo>
                      <a:pt x="406400" y="1706880"/>
                      <a:pt x="405130" y="1729740"/>
                      <a:pt x="400050" y="1751330"/>
                    </a:cubicBezTo>
                    <a:cubicBezTo>
                      <a:pt x="394970" y="1771650"/>
                      <a:pt x="387350" y="1793240"/>
                      <a:pt x="375920" y="1811020"/>
                    </a:cubicBezTo>
                    <a:cubicBezTo>
                      <a:pt x="364490" y="1830070"/>
                      <a:pt x="349250" y="1846580"/>
                      <a:pt x="332740" y="1860550"/>
                    </a:cubicBezTo>
                    <a:cubicBezTo>
                      <a:pt x="316230" y="1874520"/>
                      <a:pt x="295910" y="1885950"/>
                      <a:pt x="275590" y="1893570"/>
                    </a:cubicBezTo>
                    <a:cubicBezTo>
                      <a:pt x="255270" y="1901190"/>
                      <a:pt x="233680" y="1906270"/>
                      <a:pt x="212090" y="1907540"/>
                    </a:cubicBezTo>
                    <a:cubicBezTo>
                      <a:pt x="190500" y="1907540"/>
                      <a:pt x="167640" y="1905000"/>
                      <a:pt x="146050" y="1898650"/>
                    </a:cubicBezTo>
                    <a:cubicBezTo>
                      <a:pt x="125730" y="1893570"/>
                      <a:pt x="105410" y="1883410"/>
                      <a:pt x="87630" y="1870710"/>
                    </a:cubicBezTo>
                    <a:cubicBezTo>
                      <a:pt x="69850" y="1858010"/>
                      <a:pt x="53340" y="1842770"/>
                      <a:pt x="40640" y="1824990"/>
                    </a:cubicBezTo>
                    <a:cubicBezTo>
                      <a:pt x="27940" y="1807210"/>
                      <a:pt x="16510" y="1790700"/>
                      <a:pt x="10160" y="1766570"/>
                    </a:cubicBezTo>
                    <a:cubicBezTo>
                      <a:pt x="1270" y="1734820"/>
                      <a:pt x="1270" y="1699260"/>
                      <a:pt x="1270" y="1645920"/>
                    </a:cubicBezTo>
                    <a:cubicBezTo>
                      <a:pt x="2540" y="1541780"/>
                      <a:pt x="33020" y="1299210"/>
                      <a:pt x="50800" y="1181100"/>
                    </a:cubicBezTo>
                    <a:cubicBezTo>
                      <a:pt x="60960" y="1106170"/>
                      <a:pt x="64770" y="1059180"/>
                      <a:pt x="85090" y="999490"/>
                    </a:cubicBezTo>
                    <a:cubicBezTo>
                      <a:pt x="105410" y="935990"/>
                      <a:pt x="130810" y="878840"/>
                      <a:pt x="172720" y="811530"/>
                    </a:cubicBezTo>
                    <a:cubicBezTo>
                      <a:pt x="232410" y="718820"/>
                      <a:pt x="331470" y="596900"/>
                      <a:pt x="425450" y="508000"/>
                    </a:cubicBezTo>
                    <a:cubicBezTo>
                      <a:pt x="516890" y="419100"/>
                      <a:pt x="642620" y="335280"/>
                      <a:pt x="730250" y="275590"/>
                    </a:cubicBezTo>
                    <a:cubicBezTo>
                      <a:pt x="792480" y="234950"/>
                      <a:pt x="836930" y="205740"/>
                      <a:pt x="895350" y="179070"/>
                    </a:cubicBezTo>
                    <a:cubicBezTo>
                      <a:pt x="953770" y="151130"/>
                      <a:pt x="1005840" y="132080"/>
                      <a:pt x="1079500" y="110490"/>
                    </a:cubicBezTo>
                    <a:cubicBezTo>
                      <a:pt x="1184910" y="78740"/>
                      <a:pt x="1344930" y="38100"/>
                      <a:pt x="1469390" y="22860"/>
                    </a:cubicBezTo>
                    <a:cubicBezTo>
                      <a:pt x="1581150" y="8890"/>
                      <a:pt x="1714500" y="0"/>
                      <a:pt x="1789430" y="12700"/>
                    </a:cubicBezTo>
                    <a:cubicBezTo>
                      <a:pt x="1832610" y="19050"/>
                      <a:pt x="1863090" y="27940"/>
                      <a:pt x="1887220" y="49530"/>
                    </a:cubicBezTo>
                    <a:cubicBezTo>
                      <a:pt x="1912620" y="71120"/>
                      <a:pt x="1930400" y="113030"/>
                      <a:pt x="1936750" y="142240"/>
                    </a:cubicBezTo>
                    <a:cubicBezTo>
                      <a:pt x="1940560" y="166370"/>
                      <a:pt x="1938020" y="189230"/>
                      <a:pt x="1927860" y="212090"/>
                    </a:cubicBezTo>
                    <a:cubicBezTo>
                      <a:pt x="1915160" y="240030"/>
                      <a:pt x="1883410" y="274320"/>
                      <a:pt x="1858010" y="290830"/>
                    </a:cubicBezTo>
                    <a:cubicBezTo>
                      <a:pt x="1837690" y="303530"/>
                      <a:pt x="1789430" y="307340"/>
                      <a:pt x="1789430" y="3073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15119985" y="5223510"/>
            <a:ext cx="1264920" cy="1578292"/>
            <a:chOff x="0" y="0"/>
            <a:chExt cx="1686560" cy="210439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750060"/>
              <a:ext cx="332740" cy="354330"/>
              <a:chOff x="0" y="0"/>
              <a:chExt cx="332740" cy="35433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6990" y="46990"/>
                <a:ext cx="236220" cy="257810"/>
              </a:xfrm>
              <a:custGeom>
                <a:avLst/>
                <a:gdLst/>
                <a:ahLst/>
                <a:cxnLst/>
                <a:rect r="r" b="b" t="t" l="l"/>
                <a:pathLst>
                  <a:path h="257810" w="236220">
                    <a:moveTo>
                      <a:pt x="11430" y="104140"/>
                    </a:moveTo>
                    <a:cubicBezTo>
                      <a:pt x="59690" y="22860"/>
                      <a:pt x="67310" y="17780"/>
                      <a:pt x="78740" y="12700"/>
                    </a:cubicBezTo>
                    <a:cubicBezTo>
                      <a:pt x="96520" y="6350"/>
                      <a:pt x="129540" y="1270"/>
                      <a:pt x="147320" y="3810"/>
                    </a:cubicBezTo>
                    <a:cubicBezTo>
                      <a:pt x="160020" y="5080"/>
                      <a:pt x="168910" y="8890"/>
                      <a:pt x="180340" y="16510"/>
                    </a:cubicBezTo>
                    <a:cubicBezTo>
                      <a:pt x="195580" y="26670"/>
                      <a:pt x="217170" y="50800"/>
                      <a:pt x="226060" y="67310"/>
                    </a:cubicBezTo>
                    <a:cubicBezTo>
                      <a:pt x="232410" y="78740"/>
                      <a:pt x="234950" y="87630"/>
                      <a:pt x="233680" y="101600"/>
                    </a:cubicBezTo>
                    <a:cubicBezTo>
                      <a:pt x="233680" y="119380"/>
                      <a:pt x="229870" y="149860"/>
                      <a:pt x="217170" y="167640"/>
                    </a:cubicBezTo>
                    <a:cubicBezTo>
                      <a:pt x="205740" y="186690"/>
                      <a:pt x="180340" y="203200"/>
                      <a:pt x="163830" y="210820"/>
                    </a:cubicBezTo>
                    <a:cubicBezTo>
                      <a:pt x="151130" y="217170"/>
                      <a:pt x="140970" y="217170"/>
                      <a:pt x="129540" y="217170"/>
                    </a:cubicBezTo>
                    <a:cubicBezTo>
                      <a:pt x="118110" y="218440"/>
                      <a:pt x="106680" y="217170"/>
                      <a:pt x="95250" y="212090"/>
                    </a:cubicBezTo>
                    <a:cubicBezTo>
                      <a:pt x="77470" y="205740"/>
                      <a:pt x="50800" y="186690"/>
                      <a:pt x="39370" y="172720"/>
                    </a:cubicBezTo>
                    <a:cubicBezTo>
                      <a:pt x="30480" y="162560"/>
                      <a:pt x="26670" y="153670"/>
                      <a:pt x="22860" y="140970"/>
                    </a:cubicBezTo>
                    <a:cubicBezTo>
                      <a:pt x="19050" y="123190"/>
                      <a:pt x="20320" y="90170"/>
                      <a:pt x="25400" y="72390"/>
                    </a:cubicBezTo>
                    <a:cubicBezTo>
                      <a:pt x="29210" y="59690"/>
                      <a:pt x="34290" y="50800"/>
                      <a:pt x="43180" y="41910"/>
                    </a:cubicBezTo>
                    <a:cubicBezTo>
                      <a:pt x="55880" y="27940"/>
                      <a:pt x="80010" y="10160"/>
                      <a:pt x="101600" y="5080"/>
                    </a:cubicBezTo>
                    <a:cubicBezTo>
                      <a:pt x="121920" y="0"/>
                      <a:pt x="152400" y="5080"/>
                      <a:pt x="170180" y="10160"/>
                    </a:cubicBezTo>
                    <a:cubicBezTo>
                      <a:pt x="181610" y="15240"/>
                      <a:pt x="190500" y="20320"/>
                      <a:pt x="199390" y="29210"/>
                    </a:cubicBezTo>
                    <a:cubicBezTo>
                      <a:pt x="212090" y="43180"/>
                      <a:pt x="228600" y="68580"/>
                      <a:pt x="232410" y="90170"/>
                    </a:cubicBezTo>
                    <a:cubicBezTo>
                      <a:pt x="236220" y="110490"/>
                      <a:pt x="232410" y="135890"/>
                      <a:pt x="223520" y="157480"/>
                    </a:cubicBezTo>
                    <a:cubicBezTo>
                      <a:pt x="212090" y="184150"/>
                      <a:pt x="187960" y="220980"/>
                      <a:pt x="167640" y="237490"/>
                    </a:cubicBezTo>
                    <a:cubicBezTo>
                      <a:pt x="152400" y="248920"/>
                      <a:pt x="137160" y="254000"/>
                      <a:pt x="120650" y="255270"/>
                    </a:cubicBezTo>
                    <a:cubicBezTo>
                      <a:pt x="104140" y="257810"/>
                      <a:pt x="86360" y="256540"/>
                      <a:pt x="69850" y="250190"/>
                    </a:cubicBezTo>
                    <a:cubicBezTo>
                      <a:pt x="54610" y="245110"/>
                      <a:pt x="39370" y="234950"/>
                      <a:pt x="27940" y="223520"/>
                    </a:cubicBezTo>
                    <a:cubicBezTo>
                      <a:pt x="17780" y="210820"/>
                      <a:pt x="7620" y="195580"/>
                      <a:pt x="3810" y="179070"/>
                    </a:cubicBezTo>
                    <a:cubicBezTo>
                      <a:pt x="0" y="157480"/>
                      <a:pt x="11430" y="104140"/>
                      <a:pt x="11430" y="1041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415290" y="847090"/>
              <a:ext cx="734060" cy="901700"/>
              <a:chOff x="0" y="0"/>
              <a:chExt cx="734060" cy="9017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800" y="50800"/>
                <a:ext cx="636270" cy="801370"/>
              </a:xfrm>
              <a:custGeom>
                <a:avLst/>
                <a:gdLst/>
                <a:ahLst/>
                <a:cxnLst/>
                <a:rect r="r" b="b" t="t" l="l"/>
                <a:pathLst>
                  <a:path h="801370" w="636270">
                    <a:moveTo>
                      <a:pt x="617220" y="170180"/>
                    </a:moveTo>
                    <a:cubicBezTo>
                      <a:pt x="317500" y="632460"/>
                      <a:pt x="236220" y="745490"/>
                      <a:pt x="195580" y="778510"/>
                    </a:cubicBezTo>
                    <a:cubicBezTo>
                      <a:pt x="180340" y="789940"/>
                      <a:pt x="173990" y="792480"/>
                      <a:pt x="158750" y="795020"/>
                    </a:cubicBezTo>
                    <a:cubicBezTo>
                      <a:pt x="137160" y="798830"/>
                      <a:pt x="102870" y="800100"/>
                      <a:pt x="78740" y="791210"/>
                    </a:cubicBezTo>
                    <a:cubicBezTo>
                      <a:pt x="55880" y="782320"/>
                      <a:pt x="31750" y="760730"/>
                      <a:pt x="17780" y="739140"/>
                    </a:cubicBezTo>
                    <a:cubicBezTo>
                      <a:pt x="5080" y="717550"/>
                      <a:pt x="0" y="683260"/>
                      <a:pt x="1270" y="661670"/>
                    </a:cubicBezTo>
                    <a:cubicBezTo>
                      <a:pt x="1270" y="646430"/>
                      <a:pt x="3810" y="636270"/>
                      <a:pt x="11430" y="622300"/>
                    </a:cubicBezTo>
                    <a:cubicBezTo>
                      <a:pt x="21590" y="604520"/>
                      <a:pt x="44450" y="576580"/>
                      <a:pt x="66040" y="565150"/>
                    </a:cubicBezTo>
                    <a:cubicBezTo>
                      <a:pt x="88900" y="552450"/>
                      <a:pt x="120650" y="547370"/>
                      <a:pt x="144780" y="551180"/>
                    </a:cubicBezTo>
                    <a:cubicBezTo>
                      <a:pt x="170180" y="554990"/>
                      <a:pt x="199390" y="574040"/>
                      <a:pt x="215900" y="589280"/>
                    </a:cubicBezTo>
                    <a:cubicBezTo>
                      <a:pt x="227330" y="599440"/>
                      <a:pt x="233680" y="608330"/>
                      <a:pt x="238760" y="622300"/>
                    </a:cubicBezTo>
                    <a:cubicBezTo>
                      <a:pt x="246380" y="642620"/>
                      <a:pt x="252730" y="676910"/>
                      <a:pt x="247650" y="701040"/>
                    </a:cubicBezTo>
                    <a:cubicBezTo>
                      <a:pt x="241300" y="726440"/>
                      <a:pt x="224790" y="753110"/>
                      <a:pt x="205740" y="769620"/>
                    </a:cubicBezTo>
                    <a:cubicBezTo>
                      <a:pt x="186690" y="786130"/>
                      <a:pt x="153670" y="796290"/>
                      <a:pt x="132080" y="800100"/>
                    </a:cubicBezTo>
                    <a:cubicBezTo>
                      <a:pt x="116840" y="801370"/>
                      <a:pt x="106680" y="800100"/>
                      <a:pt x="91440" y="795020"/>
                    </a:cubicBezTo>
                    <a:cubicBezTo>
                      <a:pt x="72390" y="787400"/>
                      <a:pt x="40640" y="770890"/>
                      <a:pt x="25400" y="750570"/>
                    </a:cubicBezTo>
                    <a:cubicBezTo>
                      <a:pt x="10160" y="730250"/>
                      <a:pt x="0" y="699770"/>
                      <a:pt x="0" y="675640"/>
                    </a:cubicBezTo>
                    <a:cubicBezTo>
                      <a:pt x="0" y="650240"/>
                      <a:pt x="8890" y="628650"/>
                      <a:pt x="25400" y="599440"/>
                    </a:cubicBezTo>
                    <a:cubicBezTo>
                      <a:pt x="54610" y="547370"/>
                      <a:pt x="129540" y="481330"/>
                      <a:pt x="189230" y="402590"/>
                    </a:cubicBezTo>
                    <a:cubicBezTo>
                      <a:pt x="271780" y="297180"/>
                      <a:pt x="403860" y="59690"/>
                      <a:pt x="464820" y="15240"/>
                    </a:cubicBezTo>
                    <a:cubicBezTo>
                      <a:pt x="485140" y="0"/>
                      <a:pt x="497840" y="0"/>
                      <a:pt x="515620" y="0"/>
                    </a:cubicBezTo>
                    <a:cubicBezTo>
                      <a:pt x="538480" y="0"/>
                      <a:pt x="571500" y="8890"/>
                      <a:pt x="591820" y="24130"/>
                    </a:cubicBezTo>
                    <a:cubicBezTo>
                      <a:pt x="610870" y="39370"/>
                      <a:pt x="627380" y="67310"/>
                      <a:pt x="631190" y="91440"/>
                    </a:cubicBezTo>
                    <a:cubicBezTo>
                      <a:pt x="636270" y="115570"/>
                      <a:pt x="617220" y="170180"/>
                      <a:pt x="617220" y="1701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1108710" y="421640"/>
              <a:ext cx="300990" cy="300990"/>
              <a:chOff x="0" y="0"/>
              <a:chExt cx="300990" cy="30099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9530" y="48260"/>
                <a:ext cx="196850" cy="201930"/>
              </a:xfrm>
              <a:custGeom>
                <a:avLst/>
                <a:gdLst/>
                <a:ahLst/>
                <a:cxnLst/>
                <a:rect r="r" b="b" t="t" l="l"/>
                <a:pathLst>
                  <a:path h="201930" w="196850">
                    <a:moveTo>
                      <a:pt x="196850" y="71120"/>
                    </a:moveTo>
                    <a:cubicBezTo>
                      <a:pt x="196850" y="134620"/>
                      <a:pt x="189230" y="149860"/>
                      <a:pt x="180340" y="162560"/>
                    </a:cubicBezTo>
                    <a:cubicBezTo>
                      <a:pt x="170180" y="175260"/>
                      <a:pt x="156210" y="185420"/>
                      <a:pt x="142240" y="191770"/>
                    </a:cubicBezTo>
                    <a:cubicBezTo>
                      <a:pt x="128270" y="198120"/>
                      <a:pt x="110490" y="201930"/>
                      <a:pt x="95250" y="200660"/>
                    </a:cubicBezTo>
                    <a:cubicBezTo>
                      <a:pt x="80010" y="199390"/>
                      <a:pt x="62230" y="194310"/>
                      <a:pt x="49530" y="186690"/>
                    </a:cubicBezTo>
                    <a:cubicBezTo>
                      <a:pt x="35560" y="179070"/>
                      <a:pt x="22860" y="166370"/>
                      <a:pt x="15240" y="152400"/>
                    </a:cubicBezTo>
                    <a:cubicBezTo>
                      <a:pt x="7620" y="139700"/>
                      <a:pt x="2540" y="121920"/>
                      <a:pt x="1270" y="106680"/>
                    </a:cubicBezTo>
                    <a:cubicBezTo>
                      <a:pt x="0" y="91440"/>
                      <a:pt x="3810" y="73660"/>
                      <a:pt x="10160" y="59690"/>
                    </a:cubicBezTo>
                    <a:cubicBezTo>
                      <a:pt x="16510" y="45720"/>
                      <a:pt x="26670" y="31750"/>
                      <a:pt x="39370" y="21590"/>
                    </a:cubicBezTo>
                    <a:cubicBezTo>
                      <a:pt x="52070" y="12700"/>
                      <a:pt x="67310" y="5080"/>
                      <a:pt x="82550" y="2540"/>
                    </a:cubicBezTo>
                    <a:cubicBezTo>
                      <a:pt x="97790" y="0"/>
                      <a:pt x="115570" y="0"/>
                      <a:pt x="130810" y="5080"/>
                    </a:cubicBezTo>
                    <a:cubicBezTo>
                      <a:pt x="146050" y="10160"/>
                      <a:pt x="171450" y="30480"/>
                      <a:pt x="171450" y="304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1377950" y="0"/>
              <a:ext cx="308610" cy="328930"/>
              <a:chOff x="0" y="0"/>
              <a:chExt cx="308610" cy="32893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8260" y="49530"/>
                <a:ext cx="212090" cy="229870"/>
              </a:xfrm>
              <a:custGeom>
                <a:avLst/>
                <a:gdLst/>
                <a:ahLst/>
                <a:cxnLst/>
                <a:rect r="r" b="b" t="t" l="l"/>
                <a:pathLst>
                  <a:path h="229870" w="212090">
                    <a:moveTo>
                      <a:pt x="2540" y="104140"/>
                    </a:moveTo>
                    <a:cubicBezTo>
                      <a:pt x="35560" y="25400"/>
                      <a:pt x="60960" y="11430"/>
                      <a:pt x="77470" y="5080"/>
                    </a:cubicBezTo>
                    <a:cubicBezTo>
                      <a:pt x="88900" y="1270"/>
                      <a:pt x="97790" y="0"/>
                      <a:pt x="110490" y="1270"/>
                    </a:cubicBezTo>
                    <a:cubicBezTo>
                      <a:pt x="127000" y="3810"/>
                      <a:pt x="156210" y="15240"/>
                      <a:pt x="170180" y="25400"/>
                    </a:cubicBezTo>
                    <a:cubicBezTo>
                      <a:pt x="180340" y="33020"/>
                      <a:pt x="186690" y="41910"/>
                      <a:pt x="191770" y="50800"/>
                    </a:cubicBezTo>
                    <a:cubicBezTo>
                      <a:pt x="198120" y="59690"/>
                      <a:pt x="203200" y="68580"/>
                      <a:pt x="204470" y="81280"/>
                    </a:cubicBezTo>
                    <a:cubicBezTo>
                      <a:pt x="207010" y="99060"/>
                      <a:pt x="203200" y="129540"/>
                      <a:pt x="196850" y="146050"/>
                    </a:cubicBezTo>
                    <a:cubicBezTo>
                      <a:pt x="193040" y="158750"/>
                      <a:pt x="187960" y="165100"/>
                      <a:pt x="179070" y="173990"/>
                    </a:cubicBezTo>
                    <a:cubicBezTo>
                      <a:pt x="165100" y="185420"/>
                      <a:pt x="140970" y="200660"/>
                      <a:pt x="120650" y="204470"/>
                    </a:cubicBezTo>
                    <a:cubicBezTo>
                      <a:pt x="100330" y="208280"/>
                      <a:pt x="72390" y="200660"/>
                      <a:pt x="57150" y="194310"/>
                    </a:cubicBezTo>
                    <a:cubicBezTo>
                      <a:pt x="44450" y="189230"/>
                      <a:pt x="38100" y="184150"/>
                      <a:pt x="30480" y="173990"/>
                    </a:cubicBezTo>
                    <a:cubicBezTo>
                      <a:pt x="19050" y="160020"/>
                      <a:pt x="6350" y="132080"/>
                      <a:pt x="2540" y="114300"/>
                    </a:cubicBezTo>
                    <a:cubicBezTo>
                      <a:pt x="0" y="102870"/>
                      <a:pt x="2540" y="92710"/>
                      <a:pt x="5080" y="81280"/>
                    </a:cubicBezTo>
                    <a:cubicBezTo>
                      <a:pt x="6350" y="71120"/>
                      <a:pt x="8890" y="60960"/>
                      <a:pt x="16510" y="50800"/>
                    </a:cubicBezTo>
                    <a:cubicBezTo>
                      <a:pt x="26670" y="36830"/>
                      <a:pt x="50800" y="16510"/>
                      <a:pt x="66040" y="8890"/>
                    </a:cubicBezTo>
                    <a:cubicBezTo>
                      <a:pt x="77470" y="2540"/>
                      <a:pt x="86360" y="1270"/>
                      <a:pt x="99060" y="1270"/>
                    </a:cubicBezTo>
                    <a:cubicBezTo>
                      <a:pt x="116840" y="2540"/>
                      <a:pt x="144780" y="7620"/>
                      <a:pt x="161290" y="19050"/>
                    </a:cubicBezTo>
                    <a:cubicBezTo>
                      <a:pt x="179070" y="30480"/>
                      <a:pt x="194310" y="52070"/>
                      <a:pt x="201930" y="71120"/>
                    </a:cubicBezTo>
                    <a:cubicBezTo>
                      <a:pt x="208280" y="88900"/>
                      <a:pt x="212090" y="109220"/>
                      <a:pt x="208280" y="128270"/>
                    </a:cubicBezTo>
                    <a:cubicBezTo>
                      <a:pt x="205740" y="151130"/>
                      <a:pt x="195580" y="180340"/>
                      <a:pt x="180340" y="196850"/>
                    </a:cubicBezTo>
                    <a:cubicBezTo>
                      <a:pt x="163830" y="213360"/>
                      <a:pt x="135890" y="226060"/>
                      <a:pt x="113030" y="228600"/>
                    </a:cubicBezTo>
                    <a:cubicBezTo>
                      <a:pt x="90170" y="229870"/>
                      <a:pt x="59690" y="222250"/>
                      <a:pt x="41910" y="208280"/>
                    </a:cubicBezTo>
                    <a:cubicBezTo>
                      <a:pt x="22860" y="194310"/>
                      <a:pt x="2540" y="144780"/>
                      <a:pt x="2540" y="1447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29" id="29"/>
          <p:cNvGrpSpPr/>
          <p:nvPr/>
        </p:nvGrpSpPr>
        <p:grpSpPr>
          <a:xfrm rot="0">
            <a:off x="9556432" y="7013257"/>
            <a:ext cx="511493" cy="1123950"/>
            <a:chOff x="0" y="0"/>
            <a:chExt cx="681990" cy="149860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681990" cy="891540"/>
              <a:chOff x="0" y="0"/>
              <a:chExt cx="681990" cy="89154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5720" y="46990"/>
                <a:ext cx="589280" cy="795020"/>
              </a:xfrm>
              <a:custGeom>
                <a:avLst/>
                <a:gdLst/>
                <a:ahLst/>
                <a:cxnLst/>
                <a:rect r="r" b="b" t="t" l="l"/>
                <a:pathLst>
                  <a:path h="795020" w="589280">
                    <a:moveTo>
                      <a:pt x="541020" y="111760"/>
                    </a:moveTo>
                    <a:cubicBezTo>
                      <a:pt x="429260" y="142240"/>
                      <a:pt x="367030" y="193040"/>
                      <a:pt x="328930" y="226060"/>
                    </a:cubicBezTo>
                    <a:cubicBezTo>
                      <a:pt x="299720" y="251460"/>
                      <a:pt x="278130" y="274320"/>
                      <a:pt x="256540" y="302260"/>
                    </a:cubicBezTo>
                    <a:cubicBezTo>
                      <a:pt x="234950" y="330200"/>
                      <a:pt x="218440" y="355600"/>
                      <a:pt x="201930" y="389890"/>
                    </a:cubicBezTo>
                    <a:cubicBezTo>
                      <a:pt x="179070" y="435610"/>
                      <a:pt x="151130" y="497840"/>
                      <a:pt x="139700" y="554990"/>
                    </a:cubicBezTo>
                    <a:cubicBezTo>
                      <a:pt x="128270" y="615950"/>
                      <a:pt x="153670" y="708660"/>
                      <a:pt x="135890" y="748030"/>
                    </a:cubicBezTo>
                    <a:cubicBezTo>
                      <a:pt x="125730" y="770890"/>
                      <a:pt x="105410" y="784860"/>
                      <a:pt x="88900" y="791210"/>
                    </a:cubicBezTo>
                    <a:cubicBezTo>
                      <a:pt x="76200" y="795020"/>
                      <a:pt x="58420" y="792480"/>
                      <a:pt x="46990" y="787400"/>
                    </a:cubicBezTo>
                    <a:cubicBezTo>
                      <a:pt x="34290" y="782320"/>
                      <a:pt x="20320" y="772160"/>
                      <a:pt x="13970" y="759460"/>
                    </a:cubicBezTo>
                    <a:cubicBezTo>
                      <a:pt x="6350" y="744220"/>
                      <a:pt x="6350" y="712470"/>
                      <a:pt x="11430" y="697230"/>
                    </a:cubicBezTo>
                    <a:cubicBezTo>
                      <a:pt x="17780" y="683260"/>
                      <a:pt x="30480" y="671830"/>
                      <a:pt x="41910" y="666750"/>
                    </a:cubicBezTo>
                    <a:cubicBezTo>
                      <a:pt x="54610" y="660400"/>
                      <a:pt x="71120" y="656590"/>
                      <a:pt x="83820" y="660400"/>
                    </a:cubicBezTo>
                    <a:cubicBezTo>
                      <a:pt x="101600" y="664210"/>
                      <a:pt x="125730" y="683260"/>
                      <a:pt x="133350" y="698500"/>
                    </a:cubicBezTo>
                    <a:cubicBezTo>
                      <a:pt x="140970" y="711200"/>
                      <a:pt x="140970" y="727710"/>
                      <a:pt x="137160" y="741680"/>
                    </a:cubicBezTo>
                    <a:cubicBezTo>
                      <a:pt x="134620" y="754380"/>
                      <a:pt x="125730" y="769620"/>
                      <a:pt x="115570" y="777240"/>
                    </a:cubicBezTo>
                    <a:cubicBezTo>
                      <a:pt x="104140" y="786130"/>
                      <a:pt x="88900" y="793750"/>
                      <a:pt x="74930" y="792480"/>
                    </a:cubicBezTo>
                    <a:cubicBezTo>
                      <a:pt x="57150" y="792480"/>
                      <a:pt x="29210" y="778510"/>
                      <a:pt x="17780" y="765810"/>
                    </a:cubicBezTo>
                    <a:cubicBezTo>
                      <a:pt x="8890" y="754380"/>
                      <a:pt x="7620" y="742950"/>
                      <a:pt x="5080" y="725170"/>
                    </a:cubicBezTo>
                    <a:cubicBezTo>
                      <a:pt x="0" y="688340"/>
                      <a:pt x="1270" y="613410"/>
                      <a:pt x="8890" y="558800"/>
                    </a:cubicBezTo>
                    <a:cubicBezTo>
                      <a:pt x="17780" y="502920"/>
                      <a:pt x="34290" y="447040"/>
                      <a:pt x="57150" y="392430"/>
                    </a:cubicBezTo>
                    <a:cubicBezTo>
                      <a:pt x="81280" y="335280"/>
                      <a:pt x="114300" y="274320"/>
                      <a:pt x="153670" y="224790"/>
                    </a:cubicBezTo>
                    <a:cubicBezTo>
                      <a:pt x="194310" y="175260"/>
                      <a:pt x="247650" y="130810"/>
                      <a:pt x="298450" y="95250"/>
                    </a:cubicBezTo>
                    <a:cubicBezTo>
                      <a:pt x="346710" y="62230"/>
                      <a:pt x="405130" y="29210"/>
                      <a:pt x="449580" y="15240"/>
                    </a:cubicBezTo>
                    <a:cubicBezTo>
                      <a:pt x="481330" y="5080"/>
                      <a:pt x="514350" y="0"/>
                      <a:pt x="535940" y="3810"/>
                    </a:cubicBezTo>
                    <a:cubicBezTo>
                      <a:pt x="551180" y="5080"/>
                      <a:pt x="562610" y="10160"/>
                      <a:pt x="571500" y="20320"/>
                    </a:cubicBezTo>
                    <a:cubicBezTo>
                      <a:pt x="580390" y="30480"/>
                      <a:pt x="589280" y="53340"/>
                      <a:pt x="585470" y="68580"/>
                    </a:cubicBezTo>
                    <a:cubicBezTo>
                      <a:pt x="581660" y="85090"/>
                      <a:pt x="541020" y="111760"/>
                      <a:pt x="541020" y="11176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76200" y="1043940"/>
              <a:ext cx="205740" cy="224790"/>
              <a:chOff x="0" y="0"/>
              <a:chExt cx="205740" cy="22479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49530" y="49530"/>
                <a:ext cx="105410" cy="127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" w="105410">
                    <a:moveTo>
                      <a:pt x="104140" y="76200"/>
                    </a:moveTo>
                    <a:cubicBezTo>
                      <a:pt x="71120" y="124460"/>
                      <a:pt x="49530" y="127000"/>
                      <a:pt x="36830" y="121920"/>
                    </a:cubicBezTo>
                    <a:cubicBezTo>
                      <a:pt x="24130" y="116840"/>
                      <a:pt x="8890" y="100330"/>
                      <a:pt x="6350" y="86360"/>
                    </a:cubicBezTo>
                    <a:cubicBezTo>
                      <a:pt x="3810" y="73660"/>
                      <a:pt x="10160" y="52070"/>
                      <a:pt x="19050" y="41910"/>
                    </a:cubicBezTo>
                    <a:cubicBezTo>
                      <a:pt x="27940" y="31750"/>
                      <a:pt x="49530" y="25400"/>
                      <a:pt x="63500" y="26670"/>
                    </a:cubicBezTo>
                    <a:cubicBezTo>
                      <a:pt x="76200" y="29210"/>
                      <a:pt x="93980" y="43180"/>
                      <a:pt x="100330" y="55880"/>
                    </a:cubicBezTo>
                    <a:cubicBezTo>
                      <a:pt x="105410" y="67310"/>
                      <a:pt x="102870" y="90170"/>
                      <a:pt x="97790" y="101600"/>
                    </a:cubicBezTo>
                    <a:cubicBezTo>
                      <a:pt x="92710" y="111760"/>
                      <a:pt x="82550" y="118110"/>
                      <a:pt x="73660" y="121920"/>
                    </a:cubicBezTo>
                    <a:cubicBezTo>
                      <a:pt x="63500" y="125730"/>
                      <a:pt x="50800" y="127000"/>
                      <a:pt x="41910" y="124460"/>
                    </a:cubicBezTo>
                    <a:cubicBezTo>
                      <a:pt x="31750" y="121920"/>
                      <a:pt x="21590" y="115570"/>
                      <a:pt x="15240" y="106680"/>
                    </a:cubicBezTo>
                    <a:cubicBezTo>
                      <a:pt x="6350" y="93980"/>
                      <a:pt x="0" y="67310"/>
                      <a:pt x="1270" y="50800"/>
                    </a:cubicBezTo>
                    <a:cubicBezTo>
                      <a:pt x="2540" y="38100"/>
                      <a:pt x="8890" y="24130"/>
                      <a:pt x="17780" y="16510"/>
                    </a:cubicBezTo>
                    <a:cubicBezTo>
                      <a:pt x="26670" y="7620"/>
                      <a:pt x="40640" y="0"/>
                      <a:pt x="53340" y="1270"/>
                    </a:cubicBezTo>
                    <a:cubicBezTo>
                      <a:pt x="68580" y="2540"/>
                      <a:pt x="104140" y="34290"/>
                      <a:pt x="104140" y="3429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8590" y="1301750"/>
              <a:ext cx="190500" cy="196850"/>
              <a:chOff x="0" y="0"/>
              <a:chExt cx="190500" cy="19685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46990" y="49530"/>
                <a:ext cx="92710" cy="96520"/>
              </a:xfrm>
              <a:custGeom>
                <a:avLst/>
                <a:gdLst/>
                <a:ahLst/>
                <a:cxnLst/>
                <a:rect r="r" b="b" t="t" l="l"/>
                <a:pathLst>
                  <a:path h="96520" w="92710">
                    <a:moveTo>
                      <a:pt x="92710" y="34290"/>
                    </a:moveTo>
                    <a:cubicBezTo>
                      <a:pt x="81280" y="83820"/>
                      <a:pt x="73660" y="88900"/>
                      <a:pt x="67310" y="91440"/>
                    </a:cubicBezTo>
                    <a:cubicBezTo>
                      <a:pt x="60960" y="93980"/>
                      <a:pt x="53340" y="96520"/>
                      <a:pt x="44450" y="95250"/>
                    </a:cubicBezTo>
                    <a:cubicBezTo>
                      <a:pt x="33020" y="93980"/>
                      <a:pt x="13970" y="83820"/>
                      <a:pt x="7620" y="72390"/>
                    </a:cubicBezTo>
                    <a:cubicBezTo>
                      <a:pt x="0" y="60960"/>
                      <a:pt x="1270" y="39370"/>
                      <a:pt x="3810" y="27940"/>
                    </a:cubicBezTo>
                    <a:cubicBezTo>
                      <a:pt x="6350" y="20320"/>
                      <a:pt x="12700" y="15240"/>
                      <a:pt x="19050" y="10160"/>
                    </a:cubicBezTo>
                    <a:cubicBezTo>
                      <a:pt x="24130" y="6350"/>
                      <a:pt x="30480" y="1270"/>
                      <a:pt x="39370" y="1270"/>
                    </a:cubicBezTo>
                    <a:cubicBezTo>
                      <a:pt x="50800" y="0"/>
                      <a:pt x="81280" y="13970"/>
                      <a:pt x="81280" y="1397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36" id="36"/>
          <p:cNvGrpSpPr/>
          <p:nvPr/>
        </p:nvGrpSpPr>
        <p:grpSpPr>
          <a:xfrm rot="0">
            <a:off x="14596110" y="7940040"/>
            <a:ext cx="685800" cy="588645"/>
            <a:chOff x="0" y="0"/>
            <a:chExt cx="914400" cy="784860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624840" y="0"/>
              <a:ext cx="289560" cy="309880"/>
              <a:chOff x="0" y="0"/>
              <a:chExt cx="289560" cy="30988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49530" y="49530"/>
                <a:ext cx="190500" cy="210820"/>
              </a:xfrm>
              <a:custGeom>
                <a:avLst/>
                <a:gdLst/>
                <a:ahLst/>
                <a:cxnLst/>
                <a:rect r="r" b="b" t="t" l="l"/>
                <a:pathLst>
                  <a:path h="210820" w="190500">
                    <a:moveTo>
                      <a:pt x="1270" y="92710"/>
                    </a:moveTo>
                    <a:cubicBezTo>
                      <a:pt x="12700" y="49530"/>
                      <a:pt x="26670" y="26670"/>
                      <a:pt x="41910" y="16510"/>
                    </a:cubicBezTo>
                    <a:cubicBezTo>
                      <a:pt x="57150" y="6350"/>
                      <a:pt x="82550" y="1270"/>
                      <a:pt x="99060" y="1270"/>
                    </a:cubicBezTo>
                    <a:cubicBezTo>
                      <a:pt x="109220" y="0"/>
                      <a:pt x="118110" y="2540"/>
                      <a:pt x="128270" y="7620"/>
                    </a:cubicBezTo>
                    <a:cubicBezTo>
                      <a:pt x="142240" y="13970"/>
                      <a:pt x="162560" y="29210"/>
                      <a:pt x="172720" y="45720"/>
                    </a:cubicBezTo>
                    <a:cubicBezTo>
                      <a:pt x="182880" y="60960"/>
                      <a:pt x="185420" y="87630"/>
                      <a:pt x="185420" y="102870"/>
                    </a:cubicBezTo>
                    <a:cubicBezTo>
                      <a:pt x="185420" y="114300"/>
                      <a:pt x="182880" y="121920"/>
                      <a:pt x="177800" y="132080"/>
                    </a:cubicBezTo>
                    <a:cubicBezTo>
                      <a:pt x="168910" y="146050"/>
                      <a:pt x="149860" y="166370"/>
                      <a:pt x="137160" y="175260"/>
                    </a:cubicBezTo>
                    <a:cubicBezTo>
                      <a:pt x="127000" y="180340"/>
                      <a:pt x="118110" y="182880"/>
                      <a:pt x="107950" y="184150"/>
                    </a:cubicBezTo>
                    <a:cubicBezTo>
                      <a:pt x="99060" y="185420"/>
                      <a:pt x="88900" y="186690"/>
                      <a:pt x="78740" y="184150"/>
                    </a:cubicBezTo>
                    <a:cubicBezTo>
                      <a:pt x="63500" y="180340"/>
                      <a:pt x="39370" y="170180"/>
                      <a:pt x="26670" y="156210"/>
                    </a:cubicBezTo>
                    <a:cubicBezTo>
                      <a:pt x="13970" y="143510"/>
                      <a:pt x="5080" y="118110"/>
                      <a:pt x="1270" y="102870"/>
                    </a:cubicBezTo>
                    <a:cubicBezTo>
                      <a:pt x="0" y="91440"/>
                      <a:pt x="1270" y="82550"/>
                      <a:pt x="3810" y="73660"/>
                    </a:cubicBezTo>
                    <a:cubicBezTo>
                      <a:pt x="5080" y="63500"/>
                      <a:pt x="7620" y="54610"/>
                      <a:pt x="13970" y="45720"/>
                    </a:cubicBezTo>
                    <a:cubicBezTo>
                      <a:pt x="24130" y="33020"/>
                      <a:pt x="44450" y="13970"/>
                      <a:pt x="59690" y="7620"/>
                    </a:cubicBezTo>
                    <a:cubicBezTo>
                      <a:pt x="69850" y="2540"/>
                      <a:pt x="77470" y="0"/>
                      <a:pt x="88900" y="1270"/>
                    </a:cubicBezTo>
                    <a:cubicBezTo>
                      <a:pt x="104140" y="1270"/>
                      <a:pt x="129540" y="6350"/>
                      <a:pt x="144780" y="16510"/>
                    </a:cubicBezTo>
                    <a:cubicBezTo>
                      <a:pt x="161290" y="26670"/>
                      <a:pt x="173990" y="46990"/>
                      <a:pt x="181610" y="63500"/>
                    </a:cubicBezTo>
                    <a:cubicBezTo>
                      <a:pt x="187960" y="80010"/>
                      <a:pt x="190500" y="97790"/>
                      <a:pt x="187960" y="115570"/>
                    </a:cubicBezTo>
                    <a:cubicBezTo>
                      <a:pt x="185420" y="135890"/>
                      <a:pt x="177800" y="162560"/>
                      <a:pt x="162560" y="177800"/>
                    </a:cubicBezTo>
                    <a:cubicBezTo>
                      <a:pt x="148590" y="193040"/>
                      <a:pt x="124460" y="205740"/>
                      <a:pt x="102870" y="208280"/>
                    </a:cubicBezTo>
                    <a:cubicBezTo>
                      <a:pt x="82550" y="210820"/>
                      <a:pt x="54610" y="203200"/>
                      <a:pt x="38100" y="190500"/>
                    </a:cubicBezTo>
                    <a:cubicBezTo>
                      <a:pt x="21590" y="179070"/>
                      <a:pt x="1270" y="134620"/>
                      <a:pt x="1270" y="13462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9" id="39"/>
            <p:cNvGrpSpPr/>
            <p:nvPr/>
          </p:nvGrpSpPr>
          <p:grpSpPr>
            <a:xfrm rot="0">
              <a:off x="374650" y="293370"/>
              <a:ext cx="283210" cy="283210"/>
              <a:chOff x="0" y="0"/>
              <a:chExt cx="283210" cy="28321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50800" y="48260"/>
                <a:ext cx="179070" cy="185420"/>
              </a:xfrm>
              <a:custGeom>
                <a:avLst/>
                <a:gdLst/>
                <a:ahLst/>
                <a:cxnLst/>
                <a:rect r="r" b="b" t="t" l="l"/>
                <a:pathLst>
                  <a:path h="185420" w="179070">
                    <a:moveTo>
                      <a:pt x="179070" y="66040"/>
                    </a:moveTo>
                    <a:cubicBezTo>
                      <a:pt x="179070" y="123190"/>
                      <a:pt x="172720" y="138430"/>
                      <a:pt x="163830" y="149860"/>
                    </a:cubicBezTo>
                    <a:cubicBezTo>
                      <a:pt x="154940" y="161290"/>
                      <a:pt x="142240" y="171450"/>
                      <a:pt x="129540" y="176530"/>
                    </a:cubicBezTo>
                    <a:cubicBezTo>
                      <a:pt x="116840" y="182880"/>
                      <a:pt x="100330" y="185420"/>
                      <a:pt x="86360" y="184150"/>
                    </a:cubicBezTo>
                    <a:cubicBezTo>
                      <a:pt x="72390" y="184150"/>
                      <a:pt x="57150" y="179070"/>
                      <a:pt x="44450" y="171450"/>
                    </a:cubicBezTo>
                    <a:cubicBezTo>
                      <a:pt x="31750" y="163830"/>
                      <a:pt x="20320" y="152400"/>
                      <a:pt x="13970" y="140970"/>
                    </a:cubicBezTo>
                    <a:cubicBezTo>
                      <a:pt x="6350" y="128270"/>
                      <a:pt x="1270" y="113030"/>
                      <a:pt x="0" y="99060"/>
                    </a:cubicBezTo>
                    <a:cubicBezTo>
                      <a:pt x="0" y="85090"/>
                      <a:pt x="2540" y="68580"/>
                      <a:pt x="8890" y="55880"/>
                    </a:cubicBezTo>
                    <a:cubicBezTo>
                      <a:pt x="13970" y="43180"/>
                      <a:pt x="24130" y="30480"/>
                      <a:pt x="35560" y="21590"/>
                    </a:cubicBezTo>
                    <a:cubicBezTo>
                      <a:pt x="46990" y="12700"/>
                      <a:pt x="60960" y="6350"/>
                      <a:pt x="74930" y="2540"/>
                    </a:cubicBezTo>
                    <a:cubicBezTo>
                      <a:pt x="88900" y="0"/>
                      <a:pt x="105410" y="1270"/>
                      <a:pt x="119380" y="6350"/>
                    </a:cubicBezTo>
                    <a:cubicBezTo>
                      <a:pt x="132080" y="10160"/>
                      <a:pt x="156210" y="27940"/>
                      <a:pt x="156210" y="279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1" id="41"/>
            <p:cNvGrpSpPr/>
            <p:nvPr/>
          </p:nvGrpSpPr>
          <p:grpSpPr>
            <a:xfrm rot="0">
              <a:off x="0" y="502920"/>
              <a:ext cx="281940" cy="281940"/>
              <a:chOff x="0" y="0"/>
              <a:chExt cx="281940" cy="28194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49530" y="48260"/>
                <a:ext cx="179070" cy="184150"/>
              </a:xfrm>
              <a:custGeom>
                <a:avLst/>
                <a:gdLst/>
                <a:ahLst/>
                <a:cxnLst/>
                <a:rect r="r" b="b" t="t" l="l"/>
                <a:pathLst>
                  <a:path h="184150" w="179070">
                    <a:moveTo>
                      <a:pt x="179070" y="66040"/>
                    </a:moveTo>
                    <a:cubicBezTo>
                      <a:pt x="179070" y="123190"/>
                      <a:pt x="172720" y="137160"/>
                      <a:pt x="163830" y="148590"/>
                    </a:cubicBezTo>
                    <a:cubicBezTo>
                      <a:pt x="154940" y="160020"/>
                      <a:pt x="142240" y="170180"/>
                      <a:pt x="129540" y="175260"/>
                    </a:cubicBezTo>
                    <a:cubicBezTo>
                      <a:pt x="116840" y="181610"/>
                      <a:pt x="100330" y="184150"/>
                      <a:pt x="86360" y="182880"/>
                    </a:cubicBezTo>
                    <a:cubicBezTo>
                      <a:pt x="72390" y="182880"/>
                      <a:pt x="57150" y="177800"/>
                      <a:pt x="44450" y="170180"/>
                    </a:cubicBezTo>
                    <a:cubicBezTo>
                      <a:pt x="33020" y="162560"/>
                      <a:pt x="21590" y="151130"/>
                      <a:pt x="13970" y="139700"/>
                    </a:cubicBezTo>
                    <a:cubicBezTo>
                      <a:pt x="6350" y="127000"/>
                      <a:pt x="2540" y="111760"/>
                      <a:pt x="1270" y="97790"/>
                    </a:cubicBezTo>
                    <a:cubicBezTo>
                      <a:pt x="0" y="83820"/>
                      <a:pt x="3810" y="68580"/>
                      <a:pt x="8890" y="54610"/>
                    </a:cubicBezTo>
                    <a:cubicBezTo>
                      <a:pt x="15240" y="41910"/>
                      <a:pt x="25400" y="29210"/>
                      <a:pt x="35560" y="20320"/>
                    </a:cubicBezTo>
                    <a:cubicBezTo>
                      <a:pt x="46990" y="12700"/>
                      <a:pt x="62230" y="5080"/>
                      <a:pt x="76200" y="2540"/>
                    </a:cubicBezTo>
                    <a:cubicBezTo>
                      <a:pt x="88900" y="0"/>
                      <a:pt x="105410" y="1270"/>
                      <a:pt x="119380" y="5080"/>
                    </a:cubicBezTo>
                    <a:cubicBezTo>
                      <a:pt x="132080" y="10160"/>
                      <a:pt x="156210" y="27940"/>
                      <a:pt x="156210" y="279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Freeform 43" id="43"/>
          <p:cNvSpPr/>
          <p:nvPr/>
        </p:nvSpPr>
        <p:spPr>
          <a:xfrm flipH="false" flipV="false" rot="0">
            <a:off x="6113582" y="7255268"/>
            <a:ext cx="3817842" cy="2810886"/>
          </a:xfrm>
          <a:custGeom>
            <a:avLst/>
            <a:gdLst/>
            <a:ahLst/>
            <a:cxnLst/>
            <a:rect r="r" b="b" t="t" l="l"/>
            <a:pathLst>
              <a:path h="2810886" w="3817842">
                <a:moveTo>
                  <a:pt x="0" y="0"/>
                </a:moveTo>
                <a:lnTo>
                  <a:pt x="3817843" y="0"/>
                </a:lnTo>
                <a:lnTo>
                  <a:pt x="3817843" y="2810886"/>
                </a:lnTo>
                <a:lnTo>
                  <a:pt x="0" y="28108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-8979677">
            <a:off x="14978485" y="1198947"/>
            <a:ext cx="900552" cy="835262"/>
          </a:xfrm>
          <a:custGeom>
            <a:avLst/>
            <a:gdLst/>
            <a:ahLst/>
            <a:cxnLst/>
            <a:rect r="r" b="b" t="t" l="l"/>
            <a:pathLst>
              <a:path h="835262" w="900552">
                <a:moveTo>
                  <a:pt x="0" y="0"/>
                </a:moveTo>
                <a:lnTo>
                  <a:pt x="900552" y="0"/>
                </a:lnTo>
                <a:lnTo>
                  <a:pt x="900552" y="835261"/>
                </a:lnTo>
                <a:lnTo>
                  <a:pt x="0" y="8352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4339860" y="377716"/>
            <a:ext cx="2204942" cy="2456760"/>
          </a:xfrm>
          <a:custGeom>
            <a:avLst/>
            <a:gdLst/>
            <a:ahLst/>
            <a:cxnLst/>
            <a:rect r="r" b="b" t="t" l="l"/>
            <a:pathLst>
              <a:path h="2456760" w="2204942">
                <a:moveTo>
                  <a:pt x="0" y="0"/>
                </a:moveTo>
                <a:lnTo>
                  <a:pt x="2204942" y="0"/>
                </a:lnTo>
                <a:lnTo>
                  <a:pt x="2204942" y="2456760"/>
                </a:lnTo>
                <a:lnTo>
                  <a:pt x="0" y="24567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14230110" y="8116134"/>
            <a:ext cx="2495050" cy="2463924"/>
            <a:chOff x="0" y="0"/>
            <a:chExt cx="3326734" cy="3285232"/>
          </a:xfrm>
        </p:grpSpPr>
        <p:sp>
          <p:nvSpPr>
            <p:cNvPr name="Freeform 47" id="47"/>
            <p:cNvSpPr/>
            <p:nvPr/>
          </p:nvSpPr>
          <p:spPr>
            <a:xfrm flipH="false" flipV="false" rot="-1225090">
              <a:off x="360397" y="374919"/>
              <a:ext cx="2605940" cy="2535395"/>
            </a:xfrm>
            <a:custGeom>
              <a:avLst/>
              <a:gdLst/>
              <a:ahLst/>
              <a:cxnLst/>
              <a:rect r="r" b="b" t="t" l="l"/>
              <a:pathLst>
                <a:path h="2535395" w="2605940">
                  <a:moveTo>
                    <a:pt x="0" y="0"/>
                  </a:moveTo>
                  <a:lnTo>
                    <a:pt x="2605940" y="0"/>
                  </a:lnTo>
                  <a:lnTo>
                    <a:pt x="2605940" y="2535394"/>
                  </a:lnTo>
                  <a:lnTo>
                    <a:pt x="0" y="253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92235" t="-45471" r="0" b="0"/>
              </a:stretch>
            </a:blipFill>
          </p:spPr>
        </p:sp>
        <p:grpSp>
          <p:nvGrpSpPr>
            <p:cNvPr name="Group 48" id="48"/>
            <p:cNvGrpSpPr/>
            <p:nvPr/>
          </p:nvGrpSpPr>
          <p:grpSpPr>
            <a:xfrm rot="0">
              <a:off x="828902" y="1261291"/>
              <a:ext cx="1386104" cy="1222240"/>
              <a:chOff x="0" y="0"/>
              <a:chExt cx="288168" cy="254101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288168" cy="254101"/>
              </a:xfrm>
              <a:custGeom>
                <a:avLst/>
                <a:gdLst/>
                <a:ahLst/>
                <a:cxnLst/>
                <a:rect r="r" b="b" t="t" l="l"/>
                <a:pathLst>
                  <a:path h="254101" w="288168">
                    <a:moveTo>
                      <a:pt x="0" y="0"/>
                    </a:moveTo>
                    <a:lnTo>
                      <a:pt x="288168" y="0"/>
                    </a:lnTo>
                    <a:lnTo>
                      <a:pt x="288168" y="254101"/>
                    </a:lnTo>
                    <a:lnTo>
                      <a:pt x="0" y="254101"/>
                    </a:lnTo>
                    <a:close/>
                  </a:path>
                </a:pathLst>
              </a:custGeom>
              <a:solidFill>
                <a:srgbClr val="F6D20C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57150"/>
                <a:ext cx="288168" cy="3112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  <p:sp>
          <p:nvSpPr>
            <p:cNvPr name="TextBox 51" id="51"/>
            <p:cNvSpPr txBox="true"/>
            <p:nvPr/>
          </p:nvSpPr>
          <p:spPr>
            <a:xfrm rot="0">
              <a:off x="869597" y="1162528"/>
              <a:ext cx="1304714" cy="1667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838"/>
                </a:lnSpc>
              </a:pPr>
              <a:r>
                <a:rPr lang="en-US" b="true" sz="9444">
                  <a:solidFill>
                    <a:srgbClr val="FF5757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D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1041582">
            <a:off x="15844659" y="7999652"/>
            <a:ext cx="2495050" cy="2463924"/>
            <a:chOff x="0" y="0"/>
            <a:chExt cx="3326734" cy="3285232"/>
          </a:xfrm>
        </p:grpSpPr>
        <p:sp>
          <p:nvSpPr>
            <p:cNvPr name="Freeform 53" id="53"/>
            <p:cNvSpPr/>
            <p:nvPr/>
          </p:nvSpPr>
          <p:spPr>
            <a:xfrm flipH="false" flipV="false" rot="-1225090">
              <a:off x="360397" y="374919"/>
              <a:ext cx="2605940" cy="2535395"/>
            </a:xfrm>
            <a:custGeom>
              <a:avLst/>
              <a:gdLst/>
              <a:ahLst/>
              <a:cxnLst/>
              <a:rect r="r" b="b" t="t" l="l"/>
              <a:pathLst>
                <a:path h="2535395" w="2605940">
                  <a:moveTo>
                    <a:pt x="0" y="0"/>
                  </a:moveTo>
                  <a:lnTo>
                    <a:pt x="2605940" y="0"/>
                  </a:lnTo>
                  <a:lnTo>
                    <a:pt x="2605940" y="2535394"/>
                  </a:lnTo>
                  <a:lnTo>
                    <a:pt x="0" y="253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-92235" t="-45471" r="0" b="0"/>
              </a:stretch>
            </a:blipFill>
          </p:spPr>
        </p:sp>
        <p:grpSp>
          <p:nvGrpSpPr>
            <p:cNvPr name="Group 54" id="54"/>
            <p:cNvGrpSpPr/>
            <p:nvPr/>
          </p:nvGrpSpPr>
          <p:grpSpPr>
            <a:xfrm rot="0">
              <a:off x="828902" y="1261291"/>
              <a:ext cx="1386104" cy="1222240"/>
              <a:chOff x="0" y="0"/>
              <a:chExt cx="288168" cy="254101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288168" cy="254101"/>
              </a:xfrm>
              <a:custGeom>
                <a:avLst/>
                <a:gdLst/>
                <a:ahLst/>
                <a:cxnLst/>
                <a:rect r="r" b="b" t="t" l="l"/>
                <a:pathLst>
                  <a:path h="254101" w="288168">
                    <a:moveTo>
                      <a:pt x="0" y="0"/>
                    </a:moveTo>
                    <a:lnTo>
                      <a:pt x="288168" y="0"/>
                    </a:lnTo>
                    <a:lnTo>
                      <a:pt x="288168" y="254101"/>
                    </a:lnTo>
                    <a:lnTo>
                      <a:pt x="0" y="254101"/>
                    </a:lnTo>
                    <a:close/>
                  </a:path>
                </a:pathLst>
              </a:custGeom>
              <a:solidFill>
                <a:srgbClr val="0DBCB7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57150"/>
                <a:ext cx="288168" cy="3112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886005" y="1198872"/>
              <a:ext cx="1304714" cy="1667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838"/>
                </a:lnSpc>
              </a:pPr>
              <a:r>
                <a:rPr lang="en-US" b="true" sz="9444">
                  <a:solidFill>
                    <a:srgbClr val="F6D20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E</a:t>
              </a:r>
            </a:p>
          </p:txBody>
        </p:sp>
      </p:grpSp>
      <p:sp>
        <p:nvSpPr>
          <p:cNvPr name="Freeform 58" id="58"/>
          <p:cNvSpPr/>
          <p:nvPr/>
        </p:nvSpPr>
        <p:spPr>
          <a:xfrm flipH="false" flipV="false" rot="-5400000">
            <a:off x="7282543" y="5711173"/>
            <a:ext cx="1466523" cy="1285041"/>
          </a:xfrm>
          <a:custGeom>
            <a:avLst/>
            <a:gdLst/>
            <a:ahLst/>
            <a:cxnLst/>
            <a:rect r="r" b="b" t="t" l="l"/>
            <a:pathLst>
              <a:path h="1285041" w="1466523">
                <a:moveTo>
                  <a:pt x="0" y="0"/>
                </a:moveTo>
                <a:lnTo>
                  <a:pt x="1466523" y="0"/>
                </a:lnTo>
                <a:lnTo>
                  <a:pt x="1466523" y="1285040"/>
                </a:lnTo>
                <a:lnTo>
                  <a:pt x="0" y="128504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1170562">
            <a:off x="375809" y="7029995"/>
            <a:ext cx="830666" cy="823052"/>
          </a:xfrm>
          <a:custGeom>
            <a:avLst/>
            <a:gdLst/>
            <a:ahLst/>
            <a:cxnLst/>
            <a:rect r="r" b="b" t="t" l="l"/>
            <a:pathLst>
              <a:path h="823052" w="830666">
                <a:moveTo>
                  <a:pt x="0" y="0"/>
                </a:moveTo>
                <a:lnTo>
                  <a:pt x="830666" y="0"/>
                </a:lnTo>
                <a:lnTo>
                  <a:pt x="830666" y="823051"/>
                </a:lnTo>
                <a:lnTo>
                  <a:pt x="0" y="8230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-1337150">
            <a:off x="564436" y="7964805"/>
            <a:ext cx="1456036" cy="1463352"/>
          </a:xfrm>
          <a:custGeom>
            <a:avLst/>
            <a:gdLst/>
            <a:ahLst/>
            <a:cxnLst/>
            <a:rect r="r" b="b" t="t" l="l"/>
            <a:pathLst>
              <a:path h="1463352" w="1456036">
                <a:moveTo>
                  <a:pt x="0" y="0"/>
                </a:moveTo>
                <a:lnTo>
                  <a:pt x="1456036" y="0"/>
                </a:lnTo>
                <a:lnTo>
                  <a:pt x="1456036" y="1463352"/>
                </a:lnTo>
                <a:lnTo>
                  <a:pt x="0" y="146335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6447954" y="546842"/>
            <a:ext cx="1447795" cy="1481752"/>
          </a:xfrm>
          <a:custGeom>
            <a:avLst/>
            <a:gdLst/>
            <a:ahLst/>
            <a:cxnLst/>
            <a:rect r="r" b="b" t="t" l="l"/>
            <a:pathLst>
              <a:path h="1481752" w="1447795">
                <a:moveTo>
                  <a:pt x="0" y="0"/>
                </a:moveTo>
                <a:lnTo>
                  <a:pt x="1447795" y="0"/>
                </a:lnTo>
                <a:lnTo>
                  <a:pt x="1447795" y="1481751"/>
                </a:lnTo>
                <a:lnTo>
                  <a:pt x="0" y="148175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1755544">
            <a:off x="16038517" y="7153950"/>
            <a:ext cx="1049066" cy="976506"/>
          </a:xfrm>
          <a:custGeom>
            <a:avLst/>
            <a:gdLst/>
            <a:ahLst/>
            <a:cxnLst/>
            <a:rect r="r" b="b" t="t" l="l"/>
            <a:pathLst>
              <a:path h="976506" w="1049066">
                <a:moveTo>
                  <a:pt x="0" y="0"/>
                </a:moveTo>
                <a:lnTo>
                  <a:pt x="1049065" y="0"/>
                </a:lnTo>
                <a:lnTo>
                  <a:pt x="1049065" y="976505"/>
                </a:lnTo>
                <a:lnTo>
                  <a:pt x="0" y="97650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62357" y="3807055"/>
            <a:ext cx="8982125" cy="6654599"/>
            <a:chOff x="0" y="0"/>
            <a:chExt cx="11976166" cy="8872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60181"/>
              <a:ext cx="7013771" cy="8312617"/>
            </a:xfrm>
            <a:custGeom>
              <a:avLst/>
              <a:gdLst/>
              <a:ahLst/>
              <a:cxnLst/>
              <a:rect r="r" b="b" t="t" l="l"/>
              <a:pathLst>
                <a:path h="8312617" w="7013771">
                  <a:moveTo>
                    <a:pt x="0" y="0"/>
                  </a:moveTo>
                  <a:lnTo>
                    <a:pt x="7013771" y="0"/>
                  </a:lnTo>
                  <a:lnTo>
                    <a:pt x="7013771" y="8312617"/>
                  </a:lnTo>
                  <a:lnTo>
                    <a:pt x="0" y="8312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608123" y="0"/>
              <a:ext cx="5368043" cy="8872798"/>
            </a:xfrm>
            <a:custGeom>
              <a:avLst/>
              <a:gdLst/>
              <a:ahLst/>
              <a:cxnLst/>
              <a:rect r="r" b="b" t="t" l="l"/>
              <a:pathLst>
                <a:path h="8872798" w="5368043">
                  <a:moveTo>
                    <a:pt x="0" y="0"/>
                  </a:moveTo>
                  <a:lnTo>
                    <a:pt x="5368043" y="0"/>
                  </a:lnTo>
                  <a:lnTo>
                    <a:pt x="5368043" y="8872798"/>
                  </a:lnTo>
                  <a:lnTo>
                    <a:pt x="0" y="8872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-164045"/>
            <a:ext cx="1810094" cy="10451045"/>
            <a:chOff x="0" y="0"/>
            <a:chExt cx="476733" cy="27525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80AA5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91807" y="-2466311"/>
            <a:ext cx="5823111" cy="4094242"/>
          </a:xfrm>
          <a:custGeom>
            <a:avLst/>
            <a:gdLst/>
            <a:ahLst/>
            <a:cxnLst/>
            <a:rect r="r" b="b" t="t" l="l"/>
            <a:pathLst>
              <a:path h="4094242" w="5823111">
                <a:moveTo>
                  <a:pt x="0" y="0"/>
                </a:moveTo>
                <a:lnTo>
                  <a:pt x="5823111" y="0"/>
                </a:lnTo>
                <a:lnTo>
                  <a:pt x="5823111" y="4094242"/>
                </a:lnTo>
                <a:lnTo>
                  <a:pt x="0" y="4094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3455831">
            <a:off x="1240532" y="366236"/>
            <a:ext cx="1972716" cy="2010411"/>
          </a:xfrm>
          <a:custGeom>
            <a:avLst/>
            <a:gdLst/>
            <a:ahLst/>
            <a:cxnLst/>
            <a:rect r="r" b="b" t="t" l="l"/>
            <a:pathLst>
              <a:path h="2010411" w="1972716">
                <a:moveTo>
                  <a:pt x="0" y="0"/>
                </a:moveTo>
                <a:lnTo>
                  <a:pt x="1972716" y="0"/>
                </a:lnTo>
                <a:lnTo>
                  <a:pt x="1972716" y="2010411"/>
                </a:lnTo>
                <a:lnTo>
                  <a:pt x="0" y="2010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3884982">
            <a:off x="-2739988" y="2211271"/>
            <a:ext cx="5780105" cy="4978115"/>
          </a:xfrm>
          <a:custGeom>
            <a:avLst/>
            <a:gdLst/>
            <a:ahLst/>
            <a:cxnLst/>
            <a:rect r="r" b="b" t="t" l="l"/>
            <a:pathLst>
              <a:path h="4978115" w="5780105">
                <a:moveTo>
                  <a:pt x="0" y="4978116"/>
                </a:moveTo>
                <a:lnTo>
                  <a:pt x="5780105" y="4978116"/>
                </a:lnTo>
                <a:lnTo>
                  <a:pt x="5780105" y="0"/>
                </a:lnTo>
                <a:lnTo>
                  <a:pt x="0" y="0"/>
                </a:lnTo>
                <a:lnTo>
                  <a:pt x="0" y="4978116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591807" y="7229728"/>
            <a:ext cx="4901464" cy="3608703"/>
          </a:xfrm>
          <a:custGeom>
            <a:avLst/>
            <a:gdLst/>
            <a:ahLst/>
            <a:cxnLst/>
            <a:rect r="r" b="b" t="t" l="l"/>
            <a:pathLst>
              <a:path h="3608703" w="4901464">
                <a:moveTo>
                  <a:pt x="0" y="0"/>
                </a:moveTo>
                <a:lnTo>
                  <a:pt x="4901464" y="0"/>
                </a:lnTo>
                <a:lnTo>
                  <a:pt x="4901464" y="3608703"/>
                </a:lnTo>
                <a:lnTo>
                  <a:pt x="0" y="36087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3667130">
            <a:off x="9487398" y="-1288428"/>
            <a:ext cx="6176763" cy="5319737"/>
          </a:xfrm>
          <a:custGeom>
            <a:avLst/>
            <a:gdLst/>
            <a:ahLst/>
            <a:cxnLst/>
            <a:rect r="r" b="b" t="t" l="l"/>
            <a:pathLst>
              <a:path h="5319737" w="6176763">
                <a:moveTo>
                  <a:pt x="6176763" y="0"/>
                </a:moveTo>
                <a:lnTo>
                  <a:pt x="0" y="0"/>
                </a:lnTo>
                <a:lnTo>
                  <a:pt x="0" y="5319738"/>
                </a:lnTo>
                <a:lnTo>
                  <a:pt x="6176763" y="5319738"/>
                </a:lnTo>
                <a:lnTo>
                  <a:pt x="6176763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9271396">
            <a:off x="13140349" y="449643"/>
            <a:ext cx="1442717" cy="1611975"/>
          </a:xfrm>
          <a:custGeom>
            <a:avLst/>
            <a:gdLst/>
            <a:ahLst/>
            <a:cxnLst/>
            <a:rect r="r" b="b" t="t" l="l"/>
            <a:pathLst>
              <a:path h="1611975" w="1442717">
                <a:moveTo>
                  <a:pt x="1442717" y="0"/>
                </a:moveTo>
                <a:lnTo>
                  <a:pt x="0" y="0"/>
                </a:lnTo>
                <a:lnTo>
                  <a:pt x="0" y="1611975"/>
                </a:lnTo>
                <a:lnTo>
                  <a:pt x="1442717" y="1611975"/>
                </a:lnTo>
                <a:lnTo>
                  <a:pt x="14427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9271396">
            <a:off x="14138254" y="-885890"/>
            <a:ext cx="1442717" cy="1611975"/>
          </a:xfrm>
          <a:custGeom>
            <a:avLst/>
            <a:gdLst/>
            <a:ahLst/>
            <a:cxnLst/>
            <a:rect r="r" b="b" t="t" l="l"/>
            <a:pathLst>
              <a:path h="1611975" w="1442717">
                <a:moveTo>
                  <a:pt x="0" y="0"/>
                </a:moveTo>
                <a:lnTo>
                  <a:pt x="1442717" y="0"/>
                </a:lnTo>
                <a:lnTo>
                  <a:pt x="1442717" y="1611975"/>
                </a:lnTo>
                <a:lnTo>
                  <a:pt x="0" y="16119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-996425">
            <a:off x="13970192" y="3207361"/>
            <a:ext cx="967201" cy="900303"/>
          </a:xfrm>
          <a:custGeom>
            <a:avLst/>
            <a:gdLst/>
            <a:ahLst/>
            <a:cxnLst/>
            <a:rect r="r" b="b" t="t" l="l"/>
            <a:pathLst>
              <a:path h="900303" w="967201">
                <a:moveTo>
                  <a:pt x="0" y="0"/>
                </a:moveTo>
                <a:lnTo>
                  <a:pt x="967200" y="0"/>
                </a:lnTo>
                <a:lnTo>
                  <a:pt x="967200" y="900303"/>
                </a:lnTo>
                <a:lnTo>
                  <a:pt x="0" y="9003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96425">
            <a:off x="7064587" y="371231"/>
            <a:ext cx="1519991" cy="1414859"/>
          </a:xfrm>
          <a:custGeom>
            <a:avLst/>
            <a:gdLst/>
            <a:ahLst/>
            <a:cxnLst/>
            <a:rect r="r" b="b" t="t" l="l"/>
            <a:pathLst>
              <a:path h="1414859" w="1519991">
                <a:moveTo>
                  <a:pt x="0" y="0"/>
                </a:moveTo>
                <a:lnTo>
                  <a:pt x="1519991" y="0"/>
                </a:lnTo>
                <a:lnTo>
                  <a:pt x="1519991" y="1414859"/>
                </a:lnTo>
                <a:lnTo>
                  <a:pt x="0" y="14148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82427">
            <a:off x="8069225" y="8944366"/>
            <a:ext cx="796063" cy="886979"/>
          </a:xfrm>
          <a:custGeom>
            <a:avLst/>
            <a:gdLst/>
            <a:ahLst/>
            <a:cxnLst/>
            <a:rect r="r" b="b" t="t" l="l"/>
            <a:pathLst>
              <a:path h="886979" w="796063">
                <a:moveTo>
                  <a:pt x="0" y="0"/>
                </a:moveTo>
                <a:lnTo>
                  <a:pt x="796063" y="0"/>
                </a:lnTo>
                <a:lnTo>
                  <a:pt x="796063" y="886978"/>
                </a:lnTo>
                <a:lnTo>
                  <a:pt x="0" y="8869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674941">
            <a:off x="15486631" y="1142652"/>
            <a:ext cx="2114615" cy="1958662"/>
          </a:xfrm>
          <a:custGeom>
            <a:avLst/>
            <a:gdLst/>
            <a:ahLst/>
            <a:cxnLst/>
            <a:rect r="r" b="b" t="t" l="l"/>
            <a:pathLst>
              <a:path h="1958662" w="2114615">
                <a:moveTo>
                  <a:pt x="0" y="0"/>
                </a:moveTo>
                <a:lnTo>
                  <a:pt x="2114616" y="0"/>
                </a:lnTo>
                <a:lnTo>
                  <a:pt x="2114616" y="1958663"/>
                </a:lnTo>
                <a:lnTo>
                  <a:pt x="0" y="19586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960344" y="2742882"/>
            <a:ext cx="5506912" cy="5633129"/>
          </a:xfrm>
          <a:custGeom>
            <a:avLst/>
            <a:gdLst/>
            <a:ahLst/>
            <a:cxnLst/>
            <a:rect r="r" b="b" t="t" l="l"/>
            <a:pathLst>
              <a:path h="5633129" w="5506912">
                <a:moveTo>
                  <a:pt x="0" y="0"/>
                </a:moveTo>
                <a:lnTo>
                  <a:pt x="5506913" y="0"/>
                </a:lnTo>
                <a:lnTo>
                  <a:pt x="5506913" y="5633129"/>
                </a:lnTo>
                <a:lnTo>
                  <a:pt x="0" y="563312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18923" r="0" b="-17962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16407" y="974985"/>
            <a:ext cx="122096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>
                <a:solidFill>
                  <a:srgbClr val="763B2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6392008">
            <a:off x="850503" y="7998667"/>
            <a:ext cx="6176763" cy="5319737"/>
          </a:xfrm>
          <a:custGeom>
            <a:avLst/>
            <a:gdLst/>
            <a:ahLst/>
            <a:cxnLst/>
            <a:rect r="r" b="b" t="t" l="l"/>
            <a:pathLst>
              <a:path h="5319737" w="6176763">
                <a:moveTo>
                  <a:pt x="6176763" y="5319737"/>
                </a:moveTo>
                <a:lnTo>
                  <a:pt x="0" y="5319737"/>
                </a:lnTo>
                <a:lnTo>
                  <a:pt x="0" y="0"/>
                </a:lnTo>
                <a:lnTo>
                  <a:pt x="6176763" y="0"/>
                </a:lnTo>
                <a:lnTo>
                  <a:pt x="6176763" y="5319737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310728">
            <a:off x="8188532" y="8727273"/>
            <a:ext cx="4519786" cy="2604527"/>
          </a:xfrm>
          <a:custGeom>
            <a:avLst/>
            <a:gdLst/>
            <a:ahLst/>
            <a:cxnLst/>
            <a:rect r="r" b="b" t="t" l="l"/>
            <a:pathLst>
              <a:path h="2604527" w="4519786">
                <a:moveTo>
                  <a:pt x="0" y="0"/>
                </a:moveTo>
                <a:lnTo>
                  <a:pt x="4519786" y="0"/>
                </a:lnTo>
                <a:lnTo>
                  <a:pt x="4519786" y="2604526"/>
                </a:lnTo>
                <a:lnTo>
                  <a:pt x="0" y="2604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3114778">
            <a:off x="9509725" y="8772533"/>
            <a:ext cx="1603800" cy="2287059"/>
          </a:xfrm>
          <a:custGeom>
            <a:avLst/>
            <a:gdLst/>
            <a:ahLst/>
            <a:cxnLst/>
            <a:rect r="r" b="b" t="t" l="l"/>
            <a:pathLst>
              <a:path h="2287059" w="1603800">
                <a:moveTo>
                  <a:pt x="0" y="0"/>
                </a:moveTo>
                <a:lnTo>
                  <a:pt x="1603800" y="0"/>
                </a:lnTo>
                <a:lnTo>
                  <a:pt x="1603800" y="2287059"/>
                </a:lnTo>
                <a:lnTo>
                  <a:pt x="0" y="228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45754" y="5238659"/>
            <a:ext cx="6287603" cy="2632337"/>
          </a:xfrm>
          <a:custGeom>
            <a:avLst/>
            <a:gdLst/>
            <a:ahLst/>
            <a:cxnLst/>
            <a:rect r="r" b="b" t="t" l="l"/>
            <a:pathLst>
              <a:path h="2632337" w="6287603">
                <a:moveTo>
                  <a:pt x="0" y="0"/>
                </a:moveTo>
                <a:lnTo>
                  <a:pt x="6287602" y="0"/>
                </a:lnTo>
                <a:lnTo>
                  <a:pt x="6287602" y="2632338"/>
                </a:lnTo>
                <a:lnTo>
                  <a:pt x="0" y="26323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245" r="-1731" b="-62751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5400000">
            <a:off x="8376125" y="-8566615"/>
            <a:ext cx="1535749" cy="18288000"/>
            <a:chOff x="0" y="0"/>
            <a:chExt cx="404477" cy="48165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DBCB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true" rot="-1171105">
            <a:off x="14856366" y="-272781"/>
            <a:ext cx="3760808" cy="3238996"/>
          </a:xfrm>
          <a:custGeom>
            <a:avLst/>
            <a:gdLst/>
            <a:ahLst/>
            <a:cxnLst/>
            <a:rect r="r" b="b" t="t" l="l"/>
            <a:pathLst>
              <a:path h="3238996" w="3760808">
                <a:moveTo>
                  <a:pt x="0" y="3238995"/>
                </a:moveTo>
                <a:lnTo>
                  <a:pt x="3760808" y="3238995"/>
                </a:lnTo>
                <a:lnTo>
                  <a:pt x="3760808" y="0"/>
                </a:lnTo>
                <a:lnTo>
                  <a:pt x="0" y="0"/>
                </a:lnTo>
                <a:lnTo>
                  <a:pt x="0" y="3238995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5431778" y="2407785"/>
            <a:ext cx="7424445" cy="231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10"/>
              </a:lnSpc>
              <a:spcBef>
                <a:spcPct val="0"/>
              </a:spcBef>
            </a:pPr>
            <a:r>
              <a:rPr lang="en-US" sz="9000" strike="noStrike" u="none">
                <a:solidFill>
                  <a:srgbClr val="023B50"/>
                </a:solidFill>
                <a:latin typeface="Barriecito"/>
                <a:ea typeface="Barriecito"/>
                <a:cs typeface="Barriecito"/>
                <a:sym typeface="Barriecito"/>
              </a:rPr>
              <a:t>Use Flashcards with Pictures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33226" y="5505025"/>
            <a:ext cx="5621547" cy="1646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4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Flashcards help remember new words visually and through associations.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5722607">
            <a:off x="11464806" y="7037742"/>
            <a:ext cx="6004667" cy="3340096"/>
          </a:xfrm>
          <a:custGeom>
            <a:avLst/>
            <a:gdLst/>
            <a:ahLst/>
            <a:cxnLst/>
            <a:rect r="r" b="b" t="t" l="l"/>
            <a:pathLst>
              <a:path h="3340096" w="6004667">
                <a:moveTo>
                  <a:pt x="0" y="0"/>
                </a:moveTo>
                <a:lnTo>
                  <a:pt x="6004667" y="0"/>
                </a:lnTo>
                <a:lnTo>
                  <a:pt x="6004667" y="3340096"/>
                </a:lnTo>
                <a:lnTo>
                  <a:pt x="0" y="3340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1681201">
            <a:off x="7282886" y="3671287"/>
            <a:ext cx="3722228" cy="2265906"/>
          </a:xfrm>
          <a:custGeom>
            <a:avLst/>
            <a:gdLst/>
            <a:ahLst/>
            <a:cxnLst/>
            <a:rect r="r" b="b" t="t" l="l"/>
            <a:pathLst>
              <a:path h="2265906" w="3722228">
                <a:moveTo>
                  <a:pt x="0" y="0"/>
                </a:moveTo>
                <a:lnTo>
                  <a:pt x="3722228" y="0"/>
                </a:lnTo>
                <a:lnTo>
                  <a:pt x="3722228" y="2265906"/>
                </a:lnTo>
                <a:lnTo>
                  <a:pt x="0" y="22659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5400000">
            <a:off x="12196909" y="6894460"/>
            <a:ext cx="6004667" cy="3340096"/>
          </a:xfrm>
          <a:custGeom>
            <a:avLst/>
            <a:gdLst/>
            <a:ahLst/>
            <a:cxnLst/>
            <a:rect r="r" b="b" t="t" l="l"/>
            <a:pathLst>
              <a:path h="3340096" w="6004667">
                <a:moveTo>
                  <a:pt x="0" y="0"/>
                </a:moveTo>
                <a:lnTo>
                  <a:pt x="6004667" y="0"/>
                </a:lnTo>
                <a:lnTo>
                  <a:pt x="6004667" y="3340096"/>
                </a:lnTo>
                <a:lnTo>
                  <a:pt x="0" y="33400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5177739">
            <a:off x="12482644" y="6777610"/>
            <a:ext cx="6004667" cy="3340096"/>
          </a:xfrm>
          <a:custGeom>
            <a:avLst/>
            <a:gdLst/>
            <a:ahLst/>
            <a:cxnLst/>
            <a:rect r="r" b="b" t="t" l="l"/>
            <a:pathLst>
              <a:path h="3340096" w="6004667">
                <a:moveTo>
                  <a:pt x="0" y="0"/>
                </a:moveTo>
                <a:lnTo>
                  <a:pt x="6004667" y="0"/>
                </a:lnTo>
                <a:lnTo>
                  <a:pt x="6004667" y="3340095"/>
                </a:lnTo>
                <a:lnTo>
                  <a:pt x="0" y="3340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-204935">
            <a:off x="13984377" y="9092327"/>
            <a:ext cx="2576577" cy="97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89"/>
              </a:lnSpc>
              <a:spcBef>
                <a:spcPct val="0"/>
              </a:spcBef>
            </a:pPr>
            <a:r>
              <a:rPr lang="en-US" sz="8127">
                <a:solidFill>
                  <a:srgbClr val="763B2F"/>
                </a:solidFill>
                <a:latin typeface="Marykate"/>
                <a:ea typeface="Marykate"/>
                <a:cs typeface="Marykate"/>
                <a:sym typeface="Marykate"/>
              </a:rPr>
              <a:t>Fish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062595" y="6497793"/>
            <a:ext cx="2646011" cy="2252417"/>
          </a:xfrm>
          <a:custGeom>
            <a:avLst/>
            <a:gdLst/>
            <a:ahLst/>
            <a:cxnLst/>
            <a:rect r="r" b="b" t="t" l="l"/>
            <a:pathLst>
              <a:path h="2252417" w="2646011">
                <a:moveTo>
                  <a:pt x="0" y="0"/>
                </a:moveTo>
                <a:lnTo>
                  <a:pt x="2646011" y="0"/>
                </a:lnTo>
                <a:lnTo>
                  <a:pt x="2646011" y="2252417"/>
                </a:lnTo>
                <a:lnTo>
                  <a:pt x="0" y="22524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4135959">
            <a:off x="13301167" y="6118522"/>
            <a:ext cx="6004667" cy="3340096"/>
          </a:xfrm>
          <a:custGeom>
            <a:avLst/>
            <a:gdLst/>
            <a:ahLst/>
            <a:cxnLst/>
            <a:rect r="r" b="b" t="t" l="l"/>
            <a:pathLst>
              <a:path h="3340096" w="6004667">
                <a:moveTo>
                  <a:pt x="0" y="0"/>
                </a:moveTo>
                <a:lnTo>
                  <a:pt x="6004667" y="0"/>
                </a:lnTo>
                <a:lnTo>
                  <a:pt x="6004667" y="3340096"/>
                </a:lnTo>
                <a:lnTo>
                  <a:pt x="0" y="33400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3888459">
            <a:off x="13532169" y="5913704"/>
            <a:ext cx="6004667" cy="3340096"/>
          </a:xfrm>
          <a:custGeom>
            <a:avLst/>
            <a:gdLst/>
            <a:ahLst/>
            <a:cxnLst/>
            <a:rect r="r" b="b" t="t" l="l"/>
            <a:pathLst>
              <a:path h="3340096" w="6004667">
                <a:moveTo>
                  <a:pt x="0" y="0"/>
                </a:moveTo>
                <a:lnTo>
                  <a:pt x="6004666" y="0"/>
                </a:lnTo>
                <a:lnTo>
                  <a:pt x="6004666" y="3340096"/>
                </a:lnTo>
                <a:lnTo>
                  <a:pt x="0" y="3340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80881">
            <a:off x="-993904" y="3089733"/>
            <a:ext cx="6134318" cy="7390745"/>
          </a:xfrm>
          <a:custGeom>
            <a:avLst/>
            <a:gdLst/>
            <a:ahLst/>
            <a:cxnLst/>
            <a:rect r="r" b="b" t="t" l="l"/>
            <a:pathLst>
              <a:path h="7390745" w="6134318">
                <a:moveTo>
                  <a:pt x="0" y="0"/>
                </a:moveTo>
                <a:lnTo>
                  <a:pt x="6134319" y="0"/>
                </a:lnTo>
                <a:lnTo>
                  <a:pt x="6134319" y="7390745"/>
                </a:lnTo>
                <a:lnTo>
                  <a:pt x="0" y="73907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637936">
            <a:off x="2390062" y="3630360"/>
            <a:ext cx="1518663" cy="2305371"/>
          </a:xfrm>
          <a:custGeom>
            <a:avLst/>
            <a:gdLst/>
            <a:ahLst/>
            <a:cxnLst/>
            <a:rect r="r" b="b" t="t" l="l"/>
            <a:pathLst>
              <a:path h="2305371" w="1518663">
                <a:moveTo>
                  <a:pt x="0" y="0"/>
                </a:moveTo>
                <a:lnTo>
                  <a:pt x="1518663" y="0"/>
                </a:lnTo>
                <a:lnTo>
                  <a:pt x="1518663" y="2305371"/>
                </a:lnTo>
                <a:lnTo>
                  <a:pt x="0" y="230537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2129823">
            <a:off x="5695805" y="7221329"/>
            <a:ext cx="2057713" cy="1916246"/>
          </a:xfrm>
          <a:custGeom>
            <a:avLst/>
            <a:gdLst/>
            <a:ahLst/>
            <a:cxnLst/>
            <a:rect r="r" b="b" t="t" l="l"/>
            <a:pathLst>
              <a:path h="1916246" w="2057713">
                <a:moveTo>
                  <a:pt x="0" y="0"/>
                </a:moveTo>
                <a:lnTo>
                  <a:pt x="2057713" y="0"/>
                </a:lnTo>
                <a:lnTo>
                  <a:pt x="2057713" y="1916245"/>
                </a:lnTo>
                <a:lnTo>
                  <a:pt x="0" y="19162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704893">
            <a:off x="3673629" y="8377919"/>
            <a:ext cx="1137740" cy="930103"/>
          </a:xfrm>
          <a:custGeom>
            <a:avLst/>
            <a:gdLst/>
            <a:ahLst/>
            <a:cxnLst/>
            <a:rect r="r" b="b" t="t" l="l"/>
            <a:pathLst>
              <a:path h="930103" w="1137740">
                <a:moveTo>
                  <a:pt x="1137741" y="0"/>
                </a:moveTo>
                <a:lnTo>
                  <a:pt x="0" y="0"/>
                </a:lnTo>
                <a:lnTo>
                  <a:pt x="0" y="930103"/>
                </a:lnTo>
                <a:lnTo>
                  <a:pt x="1137741" y="930103"/>
                </a:lnTo>
                <a:lnTo>
                  <a:pt x="113774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10115" y="-2047121"/>
            <a:ext cx="5823111" cy="4094242"/>
          </a:xfrm>
          <a:custGeom>
            <a:avLst/>
            <a:gdLst/>
            <a:ahLst/>
            <a:cxnLst/>
            <a:rect r="r" b="b" t="t" l="l"/>
            <a:pathLst>
              <a:path h="4094242" w="5823111">
                <a:moveTo>
                  <a:pt x="0" y="0"/>
                </a:moveTo>
                <a:lnTo>
                  <a:pt x="5823111" y="0"/>
                </a:lnTo>
                <a:lnTo>
                  <a:pt x="5823111" y="4094242"/>
                </a:lnTo>
                <a:lnTo>
                  <a:pt x="0" y="40942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3455831">
            <a:off x="1183490" y="751131"/>
            <a:ext cx="1972716" cy="2010411"/>
          </a:xfrm>
          <a:custGeom>
            <a:avLst/>
            <a:gdLst/>
            <a:ahLst/>
            <a:cxnLst/>
            <a:rect r="r" b="b" t="t" l="l"/>
            <a:pathLst>
              <a:path h="2010411" w="1972716">
                <a:moveTo>
                  <a:pt x="0" y="0"/>
                </a:moveTo>
                <a:lnTo>
                  <a:pt x="1972716" y="0"/>
                </a:lnTo>
                <a:lnTo>
                  <a:pt x="1972716" y="2010411"/>
                </a:lnTo>
                <a:lnTo>
                  <a:pt x="0" y="201041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5860431">
            <a:off x="13970816" y="1189162"/>
            <a:ext cx="3063001" cy="3133009"/>
            <a:chOff x="0" y="0"/>
            <a:chExt cx="4084002" cy="4177346"/>
          </a:xfrm>
        </p:grpSpPr>
        <p:sp>
          <p:nvSpPr>
            <p:cNvPr name="Freeform 27" id="27"/>
            <p:cNvSpPr/>
            <p:nvPr/>
          </p:nvSpPr>
          <p:spPr>
            <a:xfrm flipH="true" flipV="false" rot="-8897862">
              <a:off x="613092" y="516284"/>
              <a:ext cx="2857817" cy="3144779"/>
            </a:xfrm>
            <a:custGeom>
              <a:avLst/>
              <a:gdLst/>
              <a:ahLst/>
              <a:cxnLst/>
              <a:rect r="r" b="b" t="t" l="l"/>
              <a:pathLst>
                <a:path h="3144779" w="2857817">
                  <a:moveTo>
                    <a:pt x="2857818" y="0"/>
                  </a:moveTo>
                  <a:lnTo>
                    <a:pt x="0" y="0"/>
                  </a:lnTo>
                  <a:lnTo>
                    <a:pt x="0" y="3144778"/>
                  </a:lnTo>
                  <a:lnTo>
                    <a:pt x="2857818" y="3144778"/>
                  </a:lnTo>
                  <a:lnTo>
                    <a:pt x="2857818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8" id="28"/>
            <p:cNvGrpSpPr/>
            <p:nvPr/>
          </p:nvGrpSpPr>
          <p:grpSpPr>
            <a:xfrm rot="-2478731">
              <a:off x="1510890" y="1549154"/>
              <a:ext cx="653734" cy="480069"/>
              <a:chOff x="0" y="0"/>
              <a:chExt cx="812800" cy="596878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596878"/>
              </a:xfrm>
              <a:custGeom>
                <a:avLst/>
                <a:gdLst/>
                <a:ahLst/>
                <a:cxnLst/>
                <a:rect r="r" b="b" t="t" l="l"/>
                <a:pathLst>
                  <a:path h="596878" w="812800">
                    <a:moveTo>
                      <a:pt x="406400" y="0"/>
                    </a:moveTo>
                    <a:cubicBezTo>
                      <a:pt x="181951" y="0"/>
                      <a:pt x="0" y="133616"/>
                      <a:pt x="0" y="298439"/>
                    </a:cubicBezTo>
                    <a:cubicBezTo>
                      <a:pt x="0" y="463263"/>
                      <a:pt x="181951" y="596878"/>
                      <a:pt x="406400" y="596878"/>
                    </a:cubicBezTo>
                    <a:cubicBezTo>
                      <a:pt x="630849" y="596878"/>
                      <a:pt x="812800" y="463263"/>
                      <a:pt x="812800" y="298439"/>
                    </a:cubicBezTo>
                    <a:cubicBezTo>
                      <a:pt x="812800" y="13361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5007"/>
                <a:ext cx="660400" cy="465914"/>
              </a:xfrm>
              <a:prstGeom prst="rect">
                <a:avLst/>
              </a:prstGeom>
            </p:spPr>
            <p:txBody>
              <a:bodyPr anchor="ctr" rtlCol="false" tIns="37351" lIns="37351" bIns="37351" rIns="37351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31" id="31"/>
          <p:cNvSpPr/>
          <p:nvPr/>
        </p:nvSpPr>
        <p:spPr>
          <a:xfrm flipH="false" flipV="false" rot="4995397">
            <a:off x="6308429" y="7805078"/>
            <a:ext cx="795271" cy="857435"/>
          </a:xfrm>
          <a:custGeom>
            <a:avLst/>
            <a:gdLst/>
            <a:ahLst/>
            <a:cxnLst/>
            <a:rect r="r" b="b" t="t" l="l"/>
            <a:pathLst>
              <a:path h="857435" w="795271">
                <a:moveTo>
                  <a:pt x="0" y="0"/>
                </a:moveTo>
                <a:lnTo>
                  <a:pt x="795271" y="0"/>
                </a:lnTo>
                <a:lnTo>
                  <a:pt x="795271" y="857435"/>
                </a:lnTo>
                <a:lnTo>
                  <a:pt x="0" y="85743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0032668">
            <a:off x="16671678" y="2495752"/>
            <a:ext cx="968527" cy="868043"/>
          </a:xfrm>
          <a:custGeom>
            <a:avLst/>
            <a:gdLst/>
            <a:ahLst/>
            <a:cxnLst/>
            <a:rect r="r" b="b" t="t" l="l"/>
            <a:pathLst>
              <a:path h="868043" w="968527">
                <a:moveTo>
                  <a:pt x="0" y="0"/>
                </a:moveTo>
                <a:lnTo>
                  <a:pt x="968528" y="0"/>
                </a:lnTo>
                <a:lnTo>
                  <a:pt x="968528" y="868043"/>
                </a:lnTo>
                <a:lnTo>
                  <a:pt x="0" y="86804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1631296">
            <a:off x="15152459" y="5642349"/>
            <a:ext cx="2542956" cy="3208777"/>
          </a:xfrm>
          <a:custGeom>
            <a:avLst/>
            <a:gdLst/>
            <a:ahLst/>
            <a:cxnLst/>
            <a:rect r="r" b="b" t="t" l="l"/>
            <a:pathLst>
              <a:path h="3208777" w="2542956">
                <a:moveTo>
                  <a:pt x="0" y="0"/>
                </a:moveTo>
                <a:lnTo>
                  <a:pt x="2542956" y="0"/>
                </a:lnTo>
                <a:lnTo>
                  <a:pt x="2542956" y="3208777"/>
                </a:lnTo>
                <a:lnTo>
                  <a:pt x="0" y="3208777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7955665">
            <a:off x="13799643" y="3930481"/>
            <a:ext cx="2085735" cy="2085735"/>
          </a:xfrm>
          <a:custGeom>
            <a:avLst/>
            <a:gdLst/>
            <a:ahLst/>
            <a:cxnLst/>
            <a:rect r="r" b="b" t="t" l="l"/>
            <a:pathLst>
              <a:path h="2085735" w="2085735">
                <a:moveTo>
                  <a:pt x="0" y="0"/>
                </a:moveTo>
                <a:lnTo>
                  <a:pt x="2085735" y="0"/>
                </a:lnTo>
                <a:lnTo>
                  <a:pt x="2085735" y="2085735"/>
                </a:lnTo>
                <a:lnTo>
                  <a:pt x="0" y="208573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-709464">
            <a:off x="2997602" y="6140943"/>
            <a:ext cx="2038391" cy="1197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76"/>
              </a:lnSpc>
              <a:spcBef>
                <a:spcPct val="0"/>
              </a:spcBef>
            </a:pPr>
            <a:r>
              <a:rPr lang="en-US" sz="9856" strike="noStrike" u="none">
                <a:solidFill>
                  <a:srgbClr val="763B2F"/>
                </a:solidFill>
                <a:latin typeface="Marykate"/>
                <a:ea typeface="Marykate"/>
                <a:cs typeface="Marykate"/>
                <a:sym typeface="Marykate"/>
              </a:rPr>
              <a:t>m</a:t>
            </a:r>
          </a:p>
        </p:txBody>
      </p:sp>
      <p:sp>
        <p:nvSpPr>
          <p:cNvPr name="TextBox 36" id="36"/>
          <p:cNvSpPr txBox="true"/>
          <p:nvPr/>
        </p:nvSpPr>
        <p:spPr>
          <a:xfrm rot="-1418760">
            <a:off x="15993412" y="8864020"/>
            <a:ext cx="2216007" cy="855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11"/>
              </a:lnSpc>
              <a:spcBef>
                <a:spcPct val="0"/>
              </a:spcBef>
            </a:pPr>
            <a:r>
              <a:rPr lang="en-US" sz="6990">
                <a:solidFill>
                  <a:srgbClr val="763B2F"/>
                </a:solidFill>
                <a:latin typeface="Marykate"/>
                <a:ea typeface="Marykate"/>
                <a:cs typeface="Marykate"/>
                <a:sym typeface="Marykate"/>
              </a:rPr>
              <a:t>Parrot</a:t>
            </a:r>
          </a:p>
        </p:txBody>
      </p:sp>
      <p:sp>
        <p:nvSpPr>
          <p:cNvPr name="TextBox 37" id="37"/>
          <p:cNvSpPr txBox="true"/>
          <p:nvPr/>
        </p:nvSpPr>
        <p:spPr>
          <a:xfrm rot="-709464">
            <a:off x="2159998" y="6202318"/>
            <a:ext cx="1922714" cy="1197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76"/>
              </a:lnSpc>
              <a:spcBef>
                <a:spcPct val="0"/>
              </a:spcBef>
            </a:pPr>
            <a:r>
              <a:rPr lang="en-US" sz="9856" strike="noStrike" u="none">
                <a:solidFill>
                  <a:srgbClr val="763B2F"/>
                </a:solidFill>
                <a:latin typeface="Marykate"/>
                <a:ea typeface="Marykate"/>
                <a:cs typeface="Marykate"/>
                <a:sym typeface="Marykate"/>
              </a:rPr>
              <a:t>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59365" y="1359880"/>
            <a:ext cx="122096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>
                <a:solidFill>
                  <a:srgbClr val="763B2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0146" y="1454248"/>
            <a:ext cx="8273854" cy="7378505"/>
            <a:chOff x="0" y="0"/>
            <a:chExt cx="11031806" cy="98380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03828" y="0"/>
              <a:ext cx="9425765" cy="6586253"/>
            </a:xfrm>
            <a:custGeom>
              <a:avLst/>
              <a:gdLst/>
              <a:ahLst/>
              <a:cxnLst/>
              <a:rect r="r" b="b" t="t" l="l"/>
              <a:pathLst>
                <a:path h="6586253" w="9425765">
                  <a:moveTo>
                    <a:pt x="0" y="0"/>
                  </a:moveTo>
                  <a:lnTo>
                    <a:pt x="9425765" y="0"/>
                  </a:lnTo>
                  <a:lnTo>
                    <a:pt x="9425765" y="6586253"/>
                  </a:lnTo>
                  <a:lnTo>
                    <a:pt x="0" y="6586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3867043"/>
              <a:ext cx="5122885" cy="5764146"/>
            </a:xfrm>
            <a:custGeom>
              <a:avLst/>
              <a:gdLst/>
              <a:ahLst/>
              <a:cxnLst/>
              <a:rect r="r" b="b" t="t" l="l"/>
              <a:pathLst>
                <a:path h="5764146" w="5122885">
                  <a:moveTo>
                    <a:pt x="0" y="0"/>
                  </a:moveTo>
                  <a:lnTo>
                    <a:pt x="5122885" y="0"/>
                  </a:lnTo>
                  <a:lnTo>
                    <a:pt x="5122885" y="5764146"/>
                  </a:lnTo>
                  <a:lnTo>
                    <a:pt x="0" y="5764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4247970" y="1439779"/>
              <a:ext cx="3189836" cy="3331421"/>
            </a:xfrm>
            <a:custGeom>
              <a:avLst/>
              <a:gdLst/>
              <a:ahLst/>
              <a:cxnLst/>
              <a:rect r="r" b="b" t="t" l="l"/>
              <a:pathLst>
                <a:path h="3331421" w="3189836">
                  <a:moveTo>
                    <a:pt x="3189836" y="0"/>
                  </a:moveTo>
                  <a:lnTo>
                    <a:pt x="0" y="0"/>
                  </a:lnTo>
                  <a:lnTo>
                    <a:pt x="0" y="3331421"/>
                  </a:lnTo>
                  <a:lnTo>
                    <a:pt x="3189836" y="3331421"/>
                  </a:lnTo>
                  <a:lnTo>
                    <a:pt x="318983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182676" y="2705701"/>
              <a:ext cx="3235709" cy="1811997"/>
            </a:xfrm>
            <a:custGeom>
              <a:avLst/>
              <a:gdLst/>
              <a:ahLst/>
              <a:cxnLst/>
              <a:rect r="r" b="b" t="t" l="l"/>
              <a:pathLst>
                <a:path h="1811997" w="3235709">
                  <a:moveTo>
                    <a:pt x="0" y="0"/>
                  </a:moveTo>
                  <a:lnTo>
                    <a:pt x="3235709" y="0"/>
                  </a:lnTo>
                  <a:lnTo>
                    <a:pt x="3235709" y="1811997"/>
                  </a:lnTo>
                  <a:lnTo>
                    <a:pt x="0" y="181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259646" y="2996928"/>
              <a:ext cx="5772159" cy="6841078"/>
            </a:xfrm>
            <a:custGeom>
              <a:avLst/>
              <a:gdLst/>
              <a:ahLst/>
              <a:cxnLst/>
              <a:rect r="r" b="b" t="t" l="l"/>
              <a:pathLst>
                <a:path h="6841078" w="5772159">
                  <a:moveTo>
                    <a:pt x="0" y="0"/>
                  </a:moveTo>
                  <a:lnTo>
                    <a:pt x="5772160" y="0"/>
                  </a:lnTo>
                  <a:lnTo>
                    <a:pt x="5772160" y="6841078"/>
                  </a:lnTo>
                  <a:lnTo>
                    <a:pt x="0" y="6841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600005" y="5208945"/>
            <a:ext cx="6396493" cy="3092892"/>
          </a:xfrm>
          <a:custGeom>
            <a:avLst/>
            <a:gdLst/>
            <a:ahLst/>
            <a:cxnLst/>
            <a:rect r="r" b="b" t="t" l="l"/>
            <a:pathLst>
              <a:path h="3092892" w="6396493">
                <a:moveTo>
                  <a:pt x="0" y="0"/>
                </a:moveTo>
                <a:lnTo>
                  <a:pt x="6396492" y="0"/>
                </a:lnTo>
                <a:lnTo>
                  <a:pt x="6396492" y="3092892"/>
                </a:lnTo>
                <a:lnTo>
                  <a:pt x="0" y="3092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3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68296" r="0" b="-38516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5400000">
            <a:off x="8376125" y="666177"/>
            <a:ext cx="1535749" cy="18288000"/>
            <a:chOff x="0" y="0"/>
            <a:chExt cx="404477" cy="481659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6D20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1681201">
            <a:off x="10458659" y="3671287"/>
            <a:ext cx="3722228" cy="2265906"/>
          </a:xfrm>
          <a:custGeom>
            <a:avLst/>
            <a:gdLst/>
            <a:ahLst/>
            <a:cxnLst/>
            <a:rect r="r" b="b" t="t" l="l"/>
            <a:pathLst>
              <a:path h="2265906" w="3722228">
                <a:moveTo>
                  <a:pt x="0" y="0"/>
                </a:moveTo>
                <a:lnTo>
                  <a:pt x="3722228" y="0"/>
                </a:lnTo>
                <a:lnTo>
                  <a:pt x="3722228" y="2265906"/>
                </a:lnTo>
                <a:lnTo>
                  <a:pt x="0" y="22659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true" flipV="true" rot="-5400000">
            <a:off x="12809304" y="5008808"/>
            <a:ext cx="6176763" cy="5319737"/>
          </a:xfrm>
          <a:custGeom>
            <a:avLst/>
            <a:gdLst/>
            <a:ahLst/>
            <a:cxnLst/>
            <a:rect r="r" b="b" t="t" l="l"/>
            <a:pathLst>
              <a:path h="5319737" w="6176763">
                <a:moveTo>
                  <a:pt x="6176763" y="5319737"/>
                </a:moveTo>
                <a:lnTo>
                  <a:pt x="0" y="5319737"/>
                </a:lnTo>
                <a:lnTo>
                  <a:pt x="0" y="0"/>
                </a:lnTo>
                <a:lnTo>
                  <a:pt x="6176763" y="0"/>
                </a:lnTo>
                <a:lnTo>
                  <a:pt x="6176763" y="5319737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977527" y="-2639994"/>
            <a:ext cx="5823111" cy="4094242"/>
          </a:xfrm>
          <a:custGeom>
            <a:avLst/>
            <a:gdLst/>
            <a:ahLst/>
            <a:cxnLst/>
            <a:rect r="r" b="b" t="t" l="l"/>
            <a:pathLst>
              <a:path h="4094242" w="5823111">
                <a:moveTo>
                  <a:pt x="0" y="0"/>
                </a:moveTo>
                <a:lnTo>
                  <a:pt x="5823112" y="0"/>
                </a:lnTo>
                <a:lnTo>
                  <a:pt x="5823112" y="4094242"/>
                </a:lnTo>
                <a:lnTo>
                  <a:pt x="0" y="4094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3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-3455831">
            <a:off x="15279980" y="321566"/>
            <a:ext cx="1972716" cy="2010411"/>
          </a:xfrm>
          <a:custGeom>
            <a:avLst/>
            <a:gdLst/>
            <a:ahLst/>
            <a:cxnLst/>
            <a:rect r="r" b="b" t="t" l="l"/>
            <a:pathLst>
              <a:path h="2010411" w="1972716">
                <a:moveTo>
                  <a:pt x="0" y="0"/>
                </a:moveTo>
                <a:lnTo>
                  <a:pt x="1972715" y="0"/>
                </a:lnTo>
                <a:lnTo>
                  <a:pt x="1972715" y="2010411"/>
                </a:lnTo>
                <a:lnTo>
                  <a:pt x="0" y="20104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96425">
            <a:off x="15428367" y="3867657"/>
            <a:ext cx="1478387" cy="1376132"/>
          </a:xfrm>
          <a:custGeom>
            <a:avLst/>
            <a:gdLst/>
            <a:ahLst/>
            <a:cxnLst/>
            <a:rect r="r" b="b" t="t" l="l"/>
            <a:pathLst>
              <a:path h="1376132" w="1478387">
                <a:moveTo>
                  <a:pt x="0" y="0"/>
                </a:moveTo>
                <a:lnTo>
                  <a:pt x="1478387" y="0"/>
                </a:lnTo>
                <a:lnTo>
                  <a:pt x="1478387" y="1376132"/>
                </a:lnTo>
                <a:lnTo>
                  <a:pt x="0" y="13761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82427">
            <a:off x="10446711" y="963076"/>
            <a:ext cx="796063" cy="886979"/>
          </a:xfrm>
          <a:custGeom>
            <a:avLst/>
            <a:gdLst/>
            <a:ahLst/>
            <a:cxnLst/>
            <a:rect r="r" b="b" t="t" l="l"/>
            <a:pathLst>
              <a:path h="886979" w="796063">
                <a:moveTo>
                  <a:pt x="0" y="0"/>
                </a:moveTo>
                <a:lnTo>
                  <a:pt x="796063" y="0"/>
                </a:lnTo>
                <a:lnTo>
                  <a:pt x="796063" y="886979"/>
                </a:lnTo>
                <a:lnTo>
                  <a:pt x="0" y="88697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2136900">
            <a:off x="12621253" y="8352063"/>
            <a:ext cx="1491945" cy="1690589"/>
          </a:xfrm>
          <a:custGeom>
            <a:avLst/>
            <a:gdLst/>
            <a:ahLst/>
            <a:cxnLst/>
            <a:rect r="r" b="b" t="t" l="l"/>
            <a:pathLst>
              <a:path h="1690589" w="1491945">
                <a:moveTo>
                  <a:pt x="0" y="0"/>
                </a:moveTo>
                <a:lnTo>
                  <a:pt x="1491945" y="0"/>
                </a:lnTo>
                <a:lnTo>
                  <a:pt x="1491945" y="1690589"/>
                </a:lnTo>
                <a:lnTo>
                  <a:pt x="0" y="16905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136900">
            <a:off x="11720052" y="7695927"/>
            <a:ext cx="3314179" cy="3086329"/>
          </a:xfrm>
          <a:custGeom>
            <a:avLst/>
            <a:gdLst/>
            <a:ahLst/>
            <a:cxnLst/>
            <a:rect r="r" b="b" t="t" l="l"/>
            <a:pathLst>
              <a:path h="3086329" w="3314179">
                <a:moveTo>
                  <a:pt x="0" y="0"/>
                </a:moveTo>
                <a:lnTo>
                  <a:pt x="3314179" y="0"/>
                </a:lnTo>
                <a:lnTo>
                  <a:pt x="3314179" y="3086330"/>
                </a:lnTo>
                <a:lnTo>
                  <a:pt x="0" y="308633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3581671">
            <a:off x="15932759" y="7361770"/>
            <a:ext cx="1493015" cy="1220540"/>
          </a:xfrm>
          <a:custGeom>
            <a:avLst/>
            <a:gdLst/>
            <a:ahLst/>
            <a:cxnLst/>
            <a:rect r="r" b="b" t="t" l="l"/>
            <a:pathLst>
              <a:path h="1220540" w="1493015">
                <a:moveTo>
                  <a:pt x="0" y="0"/>
                </a:moveTo>
                <a:lnTo>
                  <a:pt x="1493015" y="0"/>
                </a:lnTo>
                <a:lnTo>
                  <a:pt x="1493015" y="1220540"/>
                </a:lnTo>
                <a:lnTo>
                  <a:pt x="0" y="12205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646471" y="1640458"/>
            <a:ext cx="5506912" cy="5879674"/>
          </a:xfrm>
          <a:custGeom>
            <a:avLst/>
            <a:gdLst/>
            <a:ahLst/>
            <a:cxnLst/>
            <a:rect r="r" b="b" t="t" l="l"/>
            <a:pathLst>
              <a:path h="5879674" w="5506912">
                <a:moveTo>
                  <a:pt x="0" y="0"/>
                </a:moveTo>
                <a:lnTo>
                  <a:pt x="5506912" y="0"/>
                </a:lnTo>
                <a:lnTo>
                  <a:pt x="5506912" y="5879674"/>
                </a:lnTo>
                <a:lnTo>
                  <a:pt x="0" y="587967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-13680" r="0" b="-17465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5655854" y="930315"/>
            <a:ext cx="122096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>
                <a:solidFill>
                  <a:srgbClr val="763B2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54945" y="-572945"/>
            <a:ext cx="10174639" cy="9831245"/>
          </a:xfrm>
          <a:custGeom>
            <a:avLst/>
            <a:gdLst/>
            <a:ahLst/>
            <a:cxnLst/>
            <a:rect r="r" b="b" t="t" l="l"/>
            <a:pathLst>
              <a:path h="9831245" w="10174639">
                <a:moveTo>
                  <a:pt x="0" y="0"/>
                </a:moveTo>
                <a:lnTo>
                  <a:pt x="10174639" y="0"/>
                </a:lnTo>
                <a:lnTo>
                  <a:pt x="10174639" y="9831245"/>
                </a:lnTo>
                <a:lnTo>
                  <a:pt x="0" y="9831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14947" y="2058343"/>
            <a:ext cx="8266936" cy="9930254"/>
          </a:xfrm>
          <a:custGeom>
            <a:avLst/>
            <a:gdLst/>
            <a:ahLst/>
            <a:cxnLst/>
            <a:rect r="r" b="b" t="t" l="l"/>
            <a:pathLst>
              <a:path h="9930254" w="8266936">
                <a:moveTo>
                  <a:pt x="0" y="0"/>
                </a:moveTo>
                <a:lnTo>
                  <a:pt x="8266937" y="0"/>
                </a:lnTo>
                <a:lnTo>
                  <a:pt x="8266937" y="9930254"/>
                </a:lnTo>
                <a:lnTo>
                  <a:pt x="0" y="9930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1115557">
            <a:off x="8295243" y="8307455"/>
            <a:ext cx="795192" cy="1069166"/>
          </a:xfrm>
          <a:custGeom>
            <a:avLst/>
            <a:gdLst/>
            <a:ahLst/>
            <a:cxnLst/>
            <a:rect r="r" b="b" t="t" l="l"/>
            <a:pathLst>
              <a:path h="1069166" w="795192">
                <a:moveTo>
                  <a:pt x="0" y="0"/>
                </a:moveTo>
                <a:lnTo>
                  <a:pt x="795192" y="0"/>
                </a:lnTo>
                <a:lnTo>
                  <a:pt x="795192" y="1069166"/>
                </a:lnTo>
                <a:lnTo>
                  <a:pt x="0" y="1069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15557">
            <a:off x="16898928" y="4608917"/>
            <a:ext cx="795192" cy="1069166"/>
          </a:xfrm>
          <a:custGeom>
            <a:avLst/>
            <a:gdLst/>
            <a:ahLst/>
            <a:cxnLst/>
            <a:rect r="r" b="b" t="t" l="l"/>
            <a:pathLst>
              <a:path h="1069166" w="795192">
                <a:moveTo>
                  <a:pt x="0" y="0"/>
                </a:moveTo>
                <a:lnTo>
                  <a:pt x="795192" y="0"/>
                </a:lnTo>
                <a:lnTo>
                  <a:pt x="795192" y="1069166"/>
                </a:lnTo>
                <a:lnTo>
                  <a:pt x="0" y="106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08484">
            <a:off x="15949246" y="8035796"/>
            <a:ext cx="1599977" cy="1708921"/>
          </a:xfrm>
          <a:custGeom>
            <a:avLst/>
            <a:gdLst/>
            <a:ahLst/>
            <a:cxnLst/>
            <a:rect r="r" b="b" t="t" l="l"/>
            <a:pathLst>
              <a:path h="1708921" w="1599977">
                <a:moveTo>
                  <a:pt x="0" y="0"/>
                </a:moveTo>
                <a:lnTo>
                  <a:pt x="1599977" y="0"/>
                </a:lnTo>
                <a:lnTo>
                  <a:pt x="1599977" y="1708921"/>
                </a:lnTo>
                <a:lnTo>
                  <a:pt x="0" y="1708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182274">
            <a:off x="9430388" y="8518058"/>
            <a:ext cx="1227732" cy="1341784"/>
          </a:xfrm>
          <a:custGeom>
            <a:avLst/>
            <a:gdLst/>
            <a:ahLst/>
            <a:cxnLst/>
            <a:rect r="r" b="b" t="t" l="l"/>
            <a:pathLst>
              <a:path h="1341784" w="1227732">
                <a:moveTo>
                  <a:pt x="0" y="0"/>
                </a:moveTo>
                <a:lnTo>
                  <a:pt x="1227733" y="0"/>
                </a:lnTo>
                <a:lnTo>
                  <a:pt x="1227733" y="1341784"/>
                </a:lnTo>
                <a:lnTo>
                  <a:pt x="0" y="1341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-1792030">
            <a:off x="10581058" y="1202960"/>
            <a:ext cx="987772" cy="1079532"/>
          </a:xfrm>
          <a:custGeom>
            <a:avLst/>
            <a:gdLst/>
            <a:ahLst/>
            <a:cxnLst/>
            <a:rect r="r" b="b" t="t" l="l"/>
            <a:pathLst>
              <a:path h="1079532" w="987772">
                <a:moveTo>
                  <a:pt x="0" y="0"/>
                </a:moveTo>
                <a:lnTo>
                  <a:pt x="987772" y="0"/>
                </a:lnTo>
                <a:lnTo>
                  <a:pt x="987772" y="1079532"/>
                </a:lnTo>
                <a:lnTo>
                  <a:pt x="0" y="10795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3075451" y="2076266"/>
            <a:ext cx="7424445" cy="231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10"/>
              </a:lnSpc>
            </a:pPr>
            <a:r>
              <a:rPr lang="en-US" sz="9000" strike="noStrike" u="none">
                <a:solidFill>
                  <a:srgbClr val="023B50"/>
                </a:solidFill>
                <a:latin typeface="Barriecito"/>
                <a:ea typeface="Barriecito"/>
                <a:cs typeface="Barriecito"/>
                <a:sym typeface="Barriecito"/>
              </a:rPr>
              <a:t>Sing Songs in English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581872" y="4510049"/>
            <a:ext cx="6396493" cy="3584238"/>
          </a:xfrm>
          <a:custGeom>
            <a:avLst/>
            <a:gdLst/>
            <a:ahLst/>
            <a:cxnLst/>
            <a:rect r="r" b="b" t="t" l="l"/>
            <a:pathLst>
              <a:path h="3584238" w="6396493">
                <a:moveTo>
                  <a:pt x="0" y="0"/>
                </a:moveTo>
                <a:lnTo>
                  <a:pt x="6396492" y="0"/>
                </a:lnTo>
                <a:lnTo>
                  <a:pt x="6396492" y="3584237"/>
                </a:lnTo>
                <a:lnTo>
                  <a:pt x="0" y="35842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83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58933" r="0" b="-19527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3075451" y="4737117"/>
            <a:ext cx="5902913" cy="171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- Songs with simple lyrics help children remember words and phrases.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75451" y="6790017"/>
            <a:ext cx="5957169" cy="1156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- Singing improves pronunciation and listening skills in a fun way.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-164045"/>
            <a:ext cx="1810094" cy="10451045"/>
            <a:chOff x="0" y="0"/>
            <a:chExt cx="476733" cy="27525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80AA5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591807" y="-2466311"/>
            <a:ext cx="5823111" cy="4094242"/>
          </a:xfrm>
          <a:custGeom>
            <a:avLst/>
            <a:gdLst/>
            <a:ahLst/>
            <a:cxnLst/>
            <a:rect r="r" b="b" t="t" l="l"/>
            <a:pathLst>
              <a:path h="4094242" w="5823111">
                <a:moveTo>
                  <a:pt x="0" y="0"/>
                </a:moveTo>
                <a:lnTo>
                  <a:pt x="5823111" y="0"/>
                </a:lnTo>
                <a:lnTo>
                  <a:pt x="5823111" y="4094242"/>
                </a:lnTo>
                <a:lnTo>
                  <a:pt x="0" y="4094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83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-3455831">
            <a:off x="1240532" y="366236"/>
            <a:ext cx="1972716" cy="2010411"/>
          </a:xfrm>
          <a:custGeom>
            <a:avLst/>
            <a:gdLst/>
            <a:ahLst/>
            <a:cxnLst/>
            <a:rect r="r" b="b" t="t" l="l"/>
            <a:pathLst>
              <a:path h="2010411" w="1972716">
                <a:moveTo>
                  <a:pt x="0" y="0"/>
                </a:moveTo>
                <a:lnTo>
                  <a:pt x="1972716" y="0"/>
                </a:lnTo>
                <a:lnTo>
                  <a:pt x="1972716" y="2010411"/>
                </a:lnTo>
                <a:lnTo>
                  <a:pt x="0" y="2010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16407" y="974985"/>
            <a:ext cx="122096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>
                <a:solidFill>
                  <a:srgbClr val="763B2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4</a:t>
            </a:r>
          </a:p>
        </p:txBody>
      </p:sp>
      <p:sp>
        <p:nvSpPr>
          <p:cNvPr name="Freeform 19" id="19"/>
          <p:cNvSpPr/>
          <p:nvPr/>
        </p:nvSpPr>
        <p:spPr>
          <a:xfrm flipH="true" flipV="true" rot="-2981277">
            <a:off x="14684564" y="-3079058"/>
            <a:ext cx="6176763" cy="5319737"/>
          </a:xfrm>
          <a:custGeom>
            <a:avLst/>
            <a:gdLst/>
            <a:ahLst/>
            <a:cxnLst/>
            <a:rect r="r" b="b" t="t" l="l"/>
            <a:pathLst>
              <a:path h="5319737" w="6176763">
                <a:moveTo>
                  <a:pt x="6176763" y="5319737"/>
                </a:moveTo>
                <a:lnTo>
                  <a:pt x="0" y="5319737"/>
                </a:lnTo>
                <a:lnTo>
                  <a:pt x="0" y="0"/>
                </a:lnTo>
                <a:lnTo>
                  <a:pt x="6176763" y="0"/>
                </a:lnTo>
                <a:lnTo>
                  <a:pt x="6176763" y="5319737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285222">
            <a:off x="12708997" y="-823710"/>
            <a:ext cx="2906767" cy="2641525"/>
          </a:xfrm>
          <a:custGeom>
            <a:avLst/>
            <a:gdLst/>
            <a:ahLst/>
            <a:cxnLst/>
            <a:rect r="r" b="b" t="t" l="l"/>
            <a:pathLst>
              <a:path h="2641525" w="2906767">
                <a:moveTo>
                  <a:pt x="0" y="0"/>
                </a:moveTo>
                <a:lnTo>
                  <a:pt x="2906768" y="0"/>
                </a:lnTo>
                <a:lnTo>
                  <a:pt x="2906768" y="2641525"/>
                </a:lnTo>
                <a:lnTo>
                  <a:pt x="0" y="26415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2049139">
            <a:off x="13889879" y="400497"/>
            <a:ext cx="545003" cy="400222"/>
            <a:chOff x="0" y="0"/>
            <a:chExt cx="812800" cy="59687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596878"/>
            </a:xfrm>
            <a:custGeom>
              <a:avLst/>
              <a:gdLst/>
              <a:ahLst/>
              <a:cxnLst/>
              <a:rect r="r" b="b" t="t" l="l"/>
              <a:pathLst>
                <a:path h="596878" w="812800">
                  <a:moveTo>
                    <a:pt x="406400" y="0"/>
                  </a:moveTo>
                  <a:cubicBezTo>
                    <a:pt x="181951" y="0"/>
                    <a:pt x="0" y="133616"/>
                    <a:pt x="0" y="298439"/>
                  </a:cubicBezTo>
                  <a:cubicBezTo>
                    <a:pt x="0" y="463263"/>
                    <a:pt x="181951" y="596878"/>
                    <a:pt x="406400" y="596878"/>
                  </a:cubicBezTo>
                  <a:cubicBezTo>
                    <a:pt x="630849" y="596878"/>
                    <a:pt x="812800" y="463263"/>
                    <a:pt x="812800" y="298439"/>
                  </a:cubicBezTo>
                  <a:cubicBezTo>
                    <a:pt x="812800" y="133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75007"/>
              <a:ext cx="660400" cy="465914"/>
            </a:xfrm>
            <a:prstGeom prst="rect">
              <a:avLst/>
            </a:prstGeom>
          </p:spPr>
          <p:txBody>
            <a:bodyPr anchor="ctr" rtlCol="false" tIns="23777" lIns="23777" bIns="23777" rIns="2377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114677">
            <a:off x="95813" y="4907691"/>
            <a:ext cx="3461535" cy="5215119"/>
          </a:xfrm>
          <a:custGeom>
            <a:avLst/>
            <a:gdLst/>
            <a:ahLst/>
            <a:cxnLst/>
            <a:rect r="r" b="b" t="t" l="l"/>
            <a:pathLst>
              <a:path h="5215119" w="3461535">
                <a:moveTo>
                  <a:pt x="0" y="0"/>
                </a:moveTo>
                <a:lnTo>
                  <a:pt x="3461535" y="0"/>
                </a:lnTo>
                <a:lnTo>
                  <a:pt x="3461535" y="5215119"/>
                </a:lnTo>
                <a:lnTo>
                  <a:pt x="0" y="52151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450811" y="8154216"/>
            <a:ext cx="2177903" cy="2191123"/>
            <a:chOff x="0" y="0"/>
            <a:chExt cx="2903871" cy="2921498"/>
          </a:xfrm>
        </p:grpSpPr>
        <p:sp>
          <p:nvSpPr>
            <p:cNvPr name="Freeform 26" id="26"/>
            <p:cNvSpPr/>
            <p:nvPr/>
          </p:nvSpPr>
          <p:spPr>
            <a:xfrm flipH="false" flipV="false" rot="-1868890">
              <a:off x="404316" y="387099"/>
              <a:ext cx="2095239" cy="2147300"/>
            </a:xfrm>
            <a:custGeom>
              <a:avLst/>
              <a:gdLst/>
              <a:ahLst/>
              <a:cxnLst/>
              <a:rect r="r" b="b" t="t" l="l"/>
              <a:pathLst>
                <a:path h="2147300" w="2095239">
                  <a:moveTo>
                    <a:pt x="0" y="0"/>
                  </a:moveTo>
                  <a:lnTo>
                    <a:pt x="2095239" y="0"/>
                  </a:lnTo>
                  <a:lnTo>
                    <a:pt x="2095239" y="2147300"/>
                  </a:lnTo>
                  <a:lnTo>
                    <a:pt x="0" y="2147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-110243" r="-118471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27" id="27"/>
            <p:cNvGrpSpPr/>
            <p:nvPr/>
          </p:nvGrpSpPr>
          <p:grpSpPr>
            <a:xfrm rot="-1927223">
              <a:off x="810371" y="726914"/>
              <a:ext cx="1371434" cy="1554092"/>
              <a:chOff x="0" y="0"/>
              <a:chExt cx="329216" cy="37306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329216" cy="373064"/>
              </a:xfrm>
              <a:custGeom>
                <a:avLst/>
                <a:gdLst/>
                <a:ahLst/>
                <a:cxnLst/>
                <a:rect r="r" b="b" t="t" l="l"/>
                <a:pathLst>
                  <a:path h="373064" w="329216">
                    <a:moveTo>
                      <a:pt x="0" y="0"/>
                    </a:moveTo>
                    <a:lnTo>
                      <a:pt x="329216" y="0"/>
                    </a:lnTo>
                    <a:lnTo>
                      <a:pt x="329216" y="373064"/>
                    </a:lnTo>
                    <a:lnTo>
                      <a:pt x="0" y="373064"/>
                    </a:lnTo>
                    <a:close/>
                  </a:path>
                </a:pathLst>
              </a:custGeom>
              <a:solidFill>
                <a:srgbClr val="0DBCB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57150"/>
                <a:ext cx="329216" cy="430214"/>
              </a:xfrm>
              <a:prstGeom prst="rect">
                <a:avLst/>
              </a:prstGeom>
            </p:spPr>
            <p:txBody>
              <a:bodyPr anchor="ctr" rtlCol="false" tIns="41802" lIns="41802" bIns="41802" rIns="41802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</p:grpSp>
      <p:sp>
        <p:nvSpPr>
          <p:cNvPr name="TextBox 30" id="30"/>
          <p:cNvSpPr txBox="true"/>
          <p:nvPr/>
        </p:nvSpPr>
        <p:spPr>
          <a:xfrm rot="-1918085">
            <a:off x="4022318" y="8610076"/>
            <a:ext cx="1192628" cy="145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53"/>
              </a:lnSpc>
            </a:pPr>
            <a:r>
              <a:rPr lang="en-US" b="true" sz="11510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-996425">
            <a:off x="6355651" y="8299141"/>
            <a:ext cx="1189270" cy="1107012"/>
          </a:xfrm>
          <a:custGeom>
            <a:avLst/>
            <a:gdLst/>
            <a:ahLst/>
            <a:cxnLst/>
            <a:rect r="r" b="b" t="t" l="l"/>
            <a:pathLst>
              <a:path h="1107012" w="1189270">
                <a:moveTo>
                  <a:pt x="0" y="0"/>
                </a:moveTo>
                <a:lnTo>
                  <a:pt x="1189269" y="0"/>
                </a:lnTo>
                <a:lnTo>
                  <a:pt x="1189269" y="1107012"/>
                </a:lnTo>
                <a:lnTo>
                  <a:pt x="0" y="110701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782427">
            <a:off x="16351202" y="1171682"/>
            <a:ext cx="796063" cy="886979"/>
          </a:xfrm>
          <a:custGeom>
            <a:avLst/>
            <a:gdLst/>
            <a:ahLst/>
            <a:cxnLst/>
            <a:rect r="r" b="b" t="t" l="l"/>
            <a:pathLst>
              <a:path h="886979" w="796063">
                <a:moveTo>
                  <a:pt x="0" y="0"/>
                </a:moveTo>
                <a:lnTo>
                  <a:pt x="796064" y="0"/>
                </a:lnTo>
                <a:lnTo>
                  <a:pt x="796064" y="886978"/>
                </a:lnTo>
                <a:lnTo>
                  <a:pt x="0" y="88697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1681201">
            <a:off x="5335842" y="5189867"/>
            <a:ext cx="3219226" cy="1959704"/>
          </a:xfrm>
          <a:custGeom>
            <a:avLst/>
            <a:gdLst/>
            <a:ahLst/>
            <a:cxnLst/>
            <a:rect r="r" b="b" t="t" l="l"/>
            <a:pathLst>
              <a:path h="1959704" w="3219226">
                <a:moveTo>
                  <a:pt x="0" y="0"/>
                </a:moveTo>
                <a:lnTo>
                  <a:pt x="3219226" y="0"/>
                </a:lnTo>
                <a:lnTo>
                  <a:pt x="3219226" y="1959703"/>
                </a:lnTo>
                <a:lnTo>
                  <a:pt x="0" y="195970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36635" y="2585713"/>
            <a:ext cx="8645411" cy="199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70"/>
              </a:lnSpc>
            </a:pPr>
            <a:r>
              <a:rPr lang="en-US" sz="9000" strike="noStrike" u="none">
                <a:solidFill>
                  <a:srgbClr val="023B50"/>
                </a:solidFill>
                <a:latin typeface="Barriecito"/>
                <a:ea typeface="Barriecito"/>
                <a:cs typeface="Barriecito"/>
                <a:sym typeface="Barriecito"/>
              </a:rPr>
              <a:t>Use Educational Apps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462149" y="5273919"/>
            <a:ext cx="5800058" cy="2580689"/>
          </a:xfrm>
          <a:custGeom>
            <a:avLst/>
            <a:gdLst/>
            <a:ahLst/>
            <a:cxnLst/>
            <a:rect r="r" b="b" t="t" l="l"/>
            <a:pathLst>
              <a:path h="2580689" w="5800058">
                <a:moveTo>
                  <a:pt x="0" y="0"/>
                </a:moveTo>
                <a:lnTo>
                  <a:pt x="5800058" y="0"/>
                </a:lnTo>
                <a:lnTo>
                  <a:pt x="5800058" y="2580689"/>
                </a:lnTo>
                <a:lnTo>
                  <a:pt x="0" y="2580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283" t="-81851" r="0" b="-66008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9091314" y="5491648"/>
            <a:ext cx="4936054" cy="171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Mobile apps make learning the language engaging and interactive.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477906" y="-82023"/>
            <a:ext cx="1810094" cy="10451045"/>
            <a:chOff x="0" y="0"/>
            <a:chExt cx="476733" cy="27525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0DBCB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715002" y="-2372385"/>
            <a:ext cx="5823111" cy="4094242"/>
          </a:xfrm>
          <a:custGeom>
            <a:avLst/>
            <a:gdLst/>
            <a:ahLst/>
            <a:cxnLst/>
            <a:rect r="r" b="b" t="t" l="l"/>
            <a:pathLst>
              <a:path h="4094242" w="5823111">
                <a:moveTo>
                  <a:pt x="0" y="0"/>
                </a:moveTo>
                <a:lnTo>
                  <a:pt x="5823111" y="0"/>
                </a:lnTo>
                <a:lnTo>
                  <a:pt x="5823111" y="4094242"/>
                </a:lnTo>
                <a:lnTo>
                  <a:pt x="0" y="409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3455831">
            <a:off x="14895688" y="284213"/>
            <a:ext cx="1972716" cy="2010411"/>
          </a:xfrm>
          <a:custGeom>
            <a:avLst/>
            <a:gdLst/>
            <a:ahLst/>
            <a:cxnLst/>
            <a:rect r="r" b="b" t="t" l="l"/>
            <a:pathLst>
              <a:path h="2010411" w="1972716">
                <a:moveTo>
                  <a:pt x="0" y="0"/>
                </a:moveTo>
                <a:lnTo>
                  <a:pt x="1972715" y="0"/>
                </a:lnTo>
                <a:lnTo>
                  <a:pt x="1972715" y="2010411"/>
                </a:lnTo>
                <a:lnTo>
                  <a:pt x="0" y="2010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681201">
            <a:off x="9614245" y="3620606"/>
            <a:ext cx="3890191" cy="2368154"/>
          </a:xfrm>
          <a:custGeom>
            <a:avLst/>
            <a:gdLst/>
            <a:ahLst/>
            <a:cxnLst/>
            <a:rect r="r" b="b" t="t" l="l"/>
            <a:pathLst>
              <a:path h="2368154" w="3890191">
                <a:moveTo>
                  <a:pt x="0" y="0"/>
                </a:moveTo>
                <a:lnTo>
                  <a:pt x="3890191" y="0"/>
                </a:lnTo>
                <a:lnTo>
                  <a:pt x="3890191" y="2368154"/>
                </a:lnTo>
                <a:lnTo>
                  <a:pt x="0" y="2368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727400" y="6408271"/>
            <a:ext cx="3655552" cy="3605289"/>
          </a:xfrm>
          <a:custGeom>
            <a:avLst/>
            <a:gdLst/>
            <a:ahLst/>
            <a:cxnLst/>
            <a:rect r="r" b="b" t="t" l="l"/>
            <a:pathLst>
              <a:path h="3605289" w="3655552">
                <a:moveTo>
                  <a:pt x="0" y="0"/>
                </a:moveTo>
                <a:lnTo>
                  <a:pt x="3655553" y="0"/>
                </a:lnTo>
                <a:lnTo>
                  <a:pt x="3655553" y="3605288"/>
                </a:lnTo>
                <a:lnTo>
                  <a:pt x="0" y="3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-851984" y="-2348409"/>
            <a:ext cx="6857540" cy="7435243"/>
            <a:chOff x="0" y="0"/>
            <a:chExt cx="9143387" cy="9913657"/>
          </a:xfrm>
        </p:grpSpPr>
        <p:sp>
          <p:nvSpPr>
            <p:cNvPr name="Freeform 13" id="13"/>
            <p:cNvSpPr/>
            <p:nvPr/>
          </p:nvSpPr>
          <p:spPr>
            <a:xfrm flipH="true" flipV="true" rot="6392008">
              <a:off x="453851" y="1410337"/>
              <a:ext cx="8235684" cy="7092983"/>
            </a:xfrm>
            <a:custGeom>
              <a:avLst/>
              <a:gdLst/>
              <a:ahLst/>
              <a:cxnLst/>
              <a:rect r="r" b="b" t="t" l="l"/>
              <a:pathLst>
                <a:path h="7092983" w="8235684">
                  <a:moveTo>
                    <a:pt x="8235685" y="7092983"/>
                  </a:moveTo>
                  <a:lnTo>
                    <a:pt x="0" y="7092983"/>
                  </a:lnTo>
                  <a:lnTo>
                    <a:pt x="0" y="0"/>
                  </a:lnTo>
                  <a:lnTo>
                    <a:pt x="8235685" y="0"/>
                  </a:lnTo>
                  <a:lnTo>
                    <a:pt x="8235685" y="7092983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-8897862">
              <a:off x="2749815" y="2761436"/>
              <a:ext cx="4990181" cy="5491258"/>
            </a:xfrm>
            <a:custGeom>
              <a:avLst/>
              <a:gdLst/>
              <a:ahLst/>
              <a:cxnLst/>
              <a:rect r="r" b="b" t="t" l="l"/>
              <a:pathLst>
                <a:path h="5491258" w="4990181">
                  <a:moveTo>
                    <a:pt x="4990181" y="0"/>
                  </a:moveTo>
                  <a:lnTo>
                    <a:pt x="0" y="0"/>
                  </a:lnTo>
                  <a:lnTo>
                    <a:pt x="0" y="5491258"/>
                  </a:lnTo>
                  <a:lnTo>
                    <a:pt x="4990181" y="5491258"/>
                  </a:lnTo>
                  <a:lnTo>
                    <a:pt x="4990181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-2478731">
              <a:off x="4317506" y="4564984"/>
              <a:ext cx="1141519" cy="838272"/>
              <a:chOff x="0" y="0"/>
              <a:chExt cx="812800" cy="596878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596878"/>
              </a:xfrm>
              <a:custGeom>
                <a:avLst/>
                <a:gdLst/>
                <a:ahLst/>
                <a:cxnLst/>
                <a:rect r="r" b="b" t="t" l="l"/>
                <a:pathLst>
                  <a:path h="596878" w="812800">
                    <a:moveTo>
                      <a:pt x="406400" y="0"/>
                    </a:moveTo>
                    <a:cubicBezTo>
                      <a:pt x="181951" y="0"/>
                      <a:pt x="0" y="133616"/>
                      <a:pt x="0" y="298439"/>
                    </a:cubicBezTo>
                    <a:cubicBezTo>
                      <a:pt x="0" y="463263"/>
                      <a:pt x="181951" y="596878"/>
                      <a:pt x="406400" y="596878"/>
                    </a:cubicBezTo>
                    <a:cubicBezTo>
                      <a:pt x="630849" y="596878"/>
                      <a:pt x="812800" y="463263"/>
                      <a:pt x="812800" y="298439"/>
                    </a:cubicBezTo>
                    <a:cubicBezTo>
                      <a:pt x="812800" y="13361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75007"/>
                <a:ext cx="660400" cy="465914"/>
              </a:xfrm>
              <a:prstGeom prst="rect">
                <a:avLst/>
              </a:prstGeom>
            </p:spPr>
            <p:txBody>
              <a:bodyPr anchor="ctr" rtlCol="false" tIns="37351" lIns="37351" bIns="37351" rIns="37351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18" id="18"/>
          <p:cNvGrpSpPr/>
          <p:nvPr/>
        </p:nvGrpSpPr>
        <p:grpSpPr>
          <a:xfrm rot="0">
            <a:off x="8785519" y="7992080"/>
            <a:ext cx="2031763" cy="2066525"/>
            <a:chOff x="0" y="0"/>
            <a:chExt cx="2709017" cy="2755367"/>
          </a:xfrm>
        </p:grpSpPr>
        <p:sp>
          <p:nvSpPr>
            <p:cNvPr name="Freeform 19" id="19"/>
            <p:cNvSpPr/>
            <p:nvPr/>
          </p:nvSpPr>
          <p:spPr>
            <a:xfrm flipH="false" flipV="false" rot="620815">
              <a:off x="194637" y="188992"/>
              <a:ext cx="2319744" cy="2377383"/>
            </a:xfrm>
            <a:custGeom>
              <a:avLst/>
              <a:gdLst/>
              <a:ahLst/>
              <a:cxnLst/>
              <a:rect r="r" b="b" t="t" l="l"/>
              <a:pathLst>
                <a:path h="2377383" w="2319744">
                  <a:moveTo>
                    <a:pt x="0" y="0"/>
                  </a:moveTo>
                  <a:lnTo>
                    <a:pt x="2319744" y="0"/>
                  </a:lnTo>
                  <a:lnTo>
                    <a:pt x="2319744" y="2377383"/>
                  </a:lnTo>
                  <a:lnTo>
                    <a:pt x="0" y="237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-110243" r="-118471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20" id="20"/>
            <p:cNvGrpSpPr/>
            <p:nvPr/>
          </p:nvGrpSpPr>
          <p:grpSpPr>
            <a:xfrm rot="562481">
              <a:off x="600234" y="585599"/>
              <a:ext cx="1518383" cy="1720613"/>
              <a:chOff x="0" y="0"/>
              <a:chExt cx="329216" cy="373064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329216" cy="373064"/>
              </a:xfrm>
              <a:custGeom>
                <a:avLst/>
                <a:gdLst/>
                <a:ahLst/>
                <a:cxnLst/>
                <a:rect r="r" b="b" t="t" l="l"/>
                <a:pathLst>
                  <a:path h="373064" w="329216">
                    <a:moveTo>
                      <a:pt x="0" y="0"/>
                    </a:moveTo>
                    <a:lnTo>
                      <a:pt x="329216" y="0"/>
                    </a:lnTo>
                    <a:lnTo>
                      <a:pt x="329216" y="373064"/>
                    </a:lnTo>
                    <a:lnTo>
                      <a:pt x="0" y="373064"/>
                    </a:lnTo>
                    <a:close/>
                  </a:path>
                </a:pathLst>
              </a:custGeom>
              <a:solidFill>
                <a:srgbClr val="F6D20C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57150"/>
                <a:ext cx="329216" cy="430214"/>
              </a:xfrm>
              <a:prstGeom prst="rect">
                <a:avLst/>
              </a:prstGeom>
            </p:spPr>
            <p:txBody>
              <a:bodyPr anchor="ctr" rtlCol="false" tIns="46281" lIns="46281" bIns="46281" rIns="46281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</p:grpSp>
      <p:sp>
        <p:nvSpPr>
          <p:cNvPr name="TextBox 23" id="23"/>
          <p:cNvSpPr txBox="true"/>
          <p:nvPr/>
        </p:nvSpPr>
        <p:spPr>
          <a:xfrm rot="571619">
            <a:off x="9048386" y="8421593"/>
            <a:ext cx="1571060" cy="152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47"/>
              </a:lnSpc>
              <a:spcBef>
                <a:spcPct val="0"/>
              </a:spcBef>
            </a:pPr>
            <a:r>
              <a:rPr lang="en-US" b="true" sz="12105" strike="noStrike" u="none">
                <a:solidFill>
                  <a:srgbClr val="FF5757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0531613" y="7745384"/>
            <a:ext cx="2411265" cy="2425902"/>
            <a:chOff x="0" y="0"/>
            <a:chExt cx="3215021" cy="3234536"/>
          </a:xfrm>
        </p:grpSpPr>
        <p:sp>
          <p:nvSpPr>
            <p:cNvPr name="Freeform 25" id="25"/>
            <p:cNvSpPr/>
            <p:nvPr/>
          </p:nvSpPr>
          <p:spPr>
            <a:xfrm flipH="false" flipV="false" rot="-1868890">
              <a:off x="447638" y="428577"/>
              <a:ext cx="2319744" cy="2377383"/>
            </a:xfrm>
            <a:custGeom>
              <a:avLst/>
              <a:gdLst/>
              <a:ahLst/>
              <a:cxnLst/>
              <a:rect r="r" b="b" t="t" l="l"/>
              <a:pathLst>
                <a:path h="2377383" w="2319744">
                  <a:moveTo>
                    <a:pt x="0" y="0"/>
                  </a:moveTo>
                  <a:lnTo>
                    <a:pt x="2319744" y="0"/>
                  </a:lnTo>
                  <a:lnTo>
                    <a:pt x="2319744" y="2377382"/>
                  </a:lnTo>
                  <a:lnTo>
                    <a:pt x="0" y="237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-110243" r="-118471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26" id="26"/>
            <p:cNvGrpSpPr/>
            <p:nvPr/>
          </p:nvGrpSpPr>
          <p:grpSpPr>
            <a:xfrm rot="-1927223">
              <a:off x="897202" y="804803"/>
              <a:ext cx="1518383" cy="1720613"/>
              <a:chOff x="0" y="0"/>
              <a:chExt cx="329216" cy="373064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329216" cy="373064"/>
              </a:xfrm>
              <a:custGeom>
                <a:avLst/>
                <a:gdLst/>
                <a:ahLst/>
                <a:cxnLst/>
                <a:rect r="r" b="b" t="t" l="l"/>
                <a:pathLst>
                  <a:path h="373064" w="329216">
                    <a:moveTo>
                      <a:pt x="0" y="0"/>
                    </a:moveTo>
                    <a:lnTo>
                      <a:pt x="329216" y="0"/>
                    </a:lnTo>
                    <a:lnTo>
                      <a:pt x="329216" y="373064"/>
                    </a:lnTo>
                    <a:lnTo>
                      <a:pt x="0" y="373064"/>
                    </a:lnTo>
                    <a:close/>
                  </a:path>
                </a:pathLst>
              </a:custGeom>
              <a:solidFill>
                <a:srgbClr val="0DBCB7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57150"/>
                <a:ext cx="329216" cy="430214"/>
              </a:xfrm>
              <a:prstGeom prst="rect">
                <a:avLst/>
              </a:prstGeom>
            </p:spPr>
            <p:txBody>
              <a:bodyPr anchor="ctr" rtlCol="false" tIns="46281" lIns="46281" bIns="46281" rIns="46281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</p:grpSp>
      <p:sp>
        <p:nvSpPr>
          <p:cNvPr name="TextBox 29" id="29"/>
          <p:cNvSpPr txBox="true"/>
          <p:nvPr/>
        </p:nvSpPr>
        <p:spPr>
          <a:xfrm rot="-1918085">
            <a:off x="11039213" y="8265743"/>
            <a:ext cx="1571060" cy="161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77"/>
              </a:lnSpc>
            </a:pPr>
            <a:r>
              <a:rPr lang="en-US" b="true" sz="12743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271563" y="892962"/>
            <a:ext cx="122096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>
                <a:solidFill>
                  <a:srgbClr val="763B2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5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0" y="3433469"/>
            <a:ext cx="8119249" cy="7591497"/>
            <a:chOff x="0" y="0"/>
            <a:chExt cx="10825665" cy="1012199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825665" cy="10121997"/>
            </a:xfrm>
            <a:custGeom>
              <a:avLst/>
              <a:gdLst/>
              <a:ahLst/>
              <a:cxnLst/>
              <a:rect r="r" b="b" t="t" l="l"/>
              <a:pathLst>
                <a:path h="10121997" w="10825665">
                  <a:moveTo>
                    <a:pt x="0" y="0"/>
                  </a:moveTo>
                  <a:lnTo>
                    <a:pt x="10825665" y="0"/>
                  </a:lnTo>
                  <a:lnTo>
                    <a:pt x="10825665" y="10121997"/>
                  </a:lnTo>
                  <a:lnTo>
                    <a:pt x="0" y="1012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6750839" y="769268"/>
              <a:ext cx="2151771" cy="2358105"/>
            </a:xfrm>
            <a:custGeom>
              <a:avLst/>
              <a:gdLst/>
              <a:ahLst/>
              <a:cxnLst/>
              <a:rect r="r" b="b" t="t" l="l"/>
              <a:pathLst>
                <a:path h="2358105" w="2151771">
                  <a:moveTo>
                    <a:pt x="0" y="0"/>
                  </a:moveTo>
                  <a:lnTo>
                    <a:pt x="2151771" y="0"/>
                  </a:lnTo>
                  <a:lnTo>
                    <a:pt x="2151771" y="2358105"/>
                  </a:lnTo>
                  <a:lnTo>
                    <a:pt x="0" y="235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-328313">
              <a:off x="2974277" y="1699738"/>
              <a:ext cx="4087344" cy="1816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106"/>
                </a:lnSpc>
                <a:spcBef>
                  <a:spcPct val="0"/>
                </a:spcBef>
              </a:pPr>
              <a:r>
                <a:rPr lang="en-US" sz="10588" strike="noStrike" u="none">
                  <a:solidFill>
                    <a:srgbClr val="000000"/>
                  </a:solidFill>
                  <a:latin typeface="Marykate"/>
                  <a:ea typeface="Marykate"/>
                  <a:cs typeface="Marykate"/>
                  <a:sym typeface="Marykate"/>
                </a:rPr>
                <a:t>Leaf </a:t>
              </a: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-996425">
            <a:off x="14614377" y="3995664"/>
            <a:ext cx="1034948" cy="963364"/>
          </a:xfrm>
          <a:custGeom>
            <a:avLst/>
            <a:gdLst/>
            <a:ahLst/>
            <a:cxnLst/>
            <a:rect r="r" b="b" t="t" l="l"/>
            <a:pathLst>
              <a:path h="963364" w="1034948">
                <a:moveTo>
                  <a:pt x="0" y="0"/>
                </a:moveTo>
                <a:lnTo>
                  <a:pt x="1034948" y="0"/>
                </a:lnTo>
                <a:lnTo>
                  <a:pt x="1034948" y="963364"/>
                </a:lnTo>
                <a:lnTo>
                  <a:pt x="0" y="96336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996425">
            <a:off x="9127465" y="346900"/>
            <a:ext cx="1464924" cy="1363600"/>
          </a:xfrm>
          <a:custGeom>
            <a:avLst/>
            <a:gdLst/>
            <a:ahLst/>
            <a:cxnLst/>
            <a:rect r="r" b="b" t="t" l="l"/>
            <a:pathLst>
              <a:path h="1363600" w="1464924">
                <a:moveTo>
                  <a:pt x="0" y="0"/>
                </a:moveTo>
                <a:lnTo>
                  <a:pt x="1464925" y="0"/>
                </a:lnTo>
                <a:lnTo>
                  <a:pt x="1464925" y="1363600"/>
                </a:lnTo>
                <a:lnTo>
                  <a:pt x="0" y="13636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782427">
            <a:off x="6126634" y="1293469"/>
            <a:ext cx="1073293" cy="1195869"/>
          </a:xfrm>
          <a:custGeom>
            <a:avLst/>
            <a:gdLst/>
            <a:ahLst/>
            <a:cxnLst/>
            <a:rect r="r" b="b" t="t" l="l"/>
            <a:pathLst>
              <a:path h="1195869" w="1073293">
                <a:moveTo>
                  <a:pt x="0" y="0"/>
                </a:moveTo>
                <a:lnTo>
                  <a:pt x="1073293" y="0"/>
                </a:lnTo>
                <a:lnTo>
                  <a:pt x="1073293" y="1195869"/>
                </a:lnTo>
                <a:lnTo>
                  <a:pt x="0" y="119586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29073" y="5401106"/>
            <a:ext cx="3973000" cy="2631242"/>
          </a:xfrm>
          <a:custGeom>
            <a:avLst/>
            <a:gdLst/>
            <a:ahLst/>
            <a:cxnLst/>
            <a:rect r="r" b="b" t="t" l="l"/>
            <a:pathLst>
              <a:path h="2631242" w="3973000">
                <a:moveTo>
                  <a:pt x="0" y="0"/>
                </a:moveTo>
                <a:lnTo>
                  <a:pt x="3973001" y="0"/>
                </a:lnTo>
                <a:lnTo>
                  <a:pt x="3973001" y="2631242"/>
                </a:lnTo>
                <a:lnTo>
                  <a:pt x="0" y="2631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1651" t="-80839" r="-29347" b="-62257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2883818" y="5702218"/>
            <a:ext cx="4186264" cy="2035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936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Discuss the stories together to enhance understanding and retention.</a:t>
            </a:r>
          </a:p>
        </p:txBody>
      </p:sp>
      <p:grpSp>
        <p:nvGrpSpPr>
          <p:cNvPr name="Group 4" id="4"/>
          <p:cNvGrpSpPr/>
          <p:nvPr/>
        </p:nvGrpSpPr>
        <p:grpSpPr>
          <a:xfrm rot="5400000">
            <a:off x="8299450" y="251896"/>
            <a:ext cx="1689100" cy="18725131"/>
            <a:chOff x="0" y="0"/>
            <a:chExt cx="444866" cy="49317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866" cy="4931722"/>
            </a:xfrm>
            <a:custGeom>
              <a:avLst/>
              <a:gdLst/>
              <a:ahLst/>
              <a:cxnLst/>
              <a:rect r="r" b="b" t="t" l="l"/>
              <a:pathLst>
                <a:path h="4931722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1722"/>
                  </a:lnTo>
                  <a:lnTo>
                    <a:pt x="0" y="4931722"/>
                  </a:lnTo>
                  <a:close/>
                </a:path>
              </a:pathLst>
            </a:custGeom>
            <a:solidFill>
              <a:srgbClr val="F6D20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444866" cy="4988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600032" y="4798453"/>
            <a:ext cx="7605323" cy="6188832"/>
          </a:xfrm>
          <a:custGeom>
            <a:avLst/>
            <a:gdLst/>
            <a:ahLst/>
            <a:cxnLst/>
            <a:rect r="r" b="b" t="t" l="l"/>
            <a:pathLst>
              <a:path h="6188832" w="7605323">
                <a:moveTo>
                  <a:pt x="0" y="0"/>
                </a:moveTo>
                <a:lnTo>
                  <a:pt x="7605324" y="0"/>
                </a:lnTo>
                <a:lnTo>
                  <a:pt x="7605324" y="6188832"/>
                </a:lnTo>
                <a:lnTo>
                  <a:pt x="0" y="6188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9679" y="5401106"/>
            <a:ext cx="3973000" cy="2631242"/>
          </a:xfrm>
          <a:custGeom>
            <a:avLst/>
            <a:gdLst/>
            <a:ahLst/>
            <a:cxnLst/>
            <a:rect r="r" b="b" t="t" l="l"/>
            <a:pathLst>
              <a:path h="2631242" w="3973000">
                <a:moveTo>
                  <a:pt x="0" y="0"/>
                </a:moveTo>
                <a:lnTo>
                  <a:pt x="3973000" y="0"/>
                </a:lnTo>
                <a:lnTo>
                  <a:pt x="3973000" y="2631242"/>
                </a:lnTo>
                <a:lnTo>
                  <a:pt x="0" y="2631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1651" t="-80839" r="-29347" b="-6225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40196" y="1836493"/>
            <a:ext cx="12407607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 strike="noStrike" u="none">
                <a:solidFill>
                  <a:srgbClr val="023B50"/>
                </a:solidFill>
                <a:latin typeface="Barriecito"/>
                <a:ea typeface="Barriecito"/>
                <a:cs typeface="Barriecito"/>
                <a:sym typeface="Barriecito"/>
              </a:rPr>
              <a:t>Read Books in English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4501" y="3385427"/>
            <a:ext cx="14805137" cy="154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936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Start with simple picture books so that the child associates words with images. Gradually move to more complex stories to build vocabulary and comprehension skills.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2329624">
            <a:off x="-4428219" y="1049718"/>
            <a:ext cx="6730768" cy="5796874"/>
          </a:xfrm>
          <a:custGeom>
            <a:avLst/>
            <a:gdLst/>
            <a:ahLst/>
            <a:cxnLst/>
            <a:rect r="r" b="b" t="t" l="l"/>
            <a:pathLst>
              <a:path h="5796874" w="6730768">
                <a:moveTo>
                  <a:pt x="0" y="0"/>
                </a:moveTo>
                <a:lnTo>
                  <a:pt x="6730769" y="0"/>
                </a:lnTo>
                <a:lnTo>
                  <a:pt x="6730769" y="5796874"/>
                </a:lnTo>
                <a:lnTo>
                  <a:pt x="0" y="57968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714501" y="5702218"/>
            <a:ext cx="3914106" cy="2035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936"/>
              </a:lnSpc>
            </a:pPr>
            <a:r>
              <a:rPr lang="en-US" sz="3200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Choose books that match your child's interests to keep them engaged.</a:t>
            </a:r>
          </a:p>
        </p:txBody>
      </p:sp>
      <p:sp>
        <p:nvSpPr>
          <p:cNvPr name="Freeform 13" id="13"/>
          <p:cNvSpPr/>
          <p:nvPr/>
        </p:nvSpPr>
        <p:spPr>
          <a:xfrm flipH="true" flipV="true" rot="93722">
            <a:off x="15421634" y="989597"/>
            <a:ext cx="6390693" cy="5503984"/>
          </a:xfrm>
          <a:custGeom>
            <a:avLst/>
            <a:gdLst/>
            <a:ahLst/>
            <a:cxnLst/>
            <a:rect r="r" b="b" t="t" l="l"/>
            <a:pathLst>
              <a:path h="5503984" w="6390693">
                <a:moveTo>
                  <a:pt x="6390692" y="5503984"/>
                </a:moveTo>
                <a:lnTo>
                  <a:pt x="0" y="5503984"/>
                </a:lnTo>
                <a:lnTo>
                  <a:pt x="0" y="0"/>
                </a:lnTo>
                <a:lnTo>
                  <a:pt x="6390692" y="0"/>
                </a:lnTo>
                <a:lnTo>
                  <a:pt x="6390692" y="5503984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681201">
            <a:off x="1923377" y="4306028"/>
            <a:ext cx="2814034" cy="1713043"/>
          </a:xfrm>
          <a:custGeom>
            <a:avLst/>
            <a:gdLst/>
            <a:ahLst/>
            <a:cxnLst/>
            <a:rect r="r" b="b" t="t" l="l"/>
            <a:pathLst>
              <a:path h="1713043" w="2814034">
                <a:moveTo>
                  <a:pt x="0" y="0"/>
                </a:moveTo>
                <a:lnTo>
                  <a:pt x="2814035" y="0"/>
                </a:lnTo>
                <a:lnTo>
                  <a:pt x="2814035" y="1713044"/>
                </a:lnTo>
                <a:lnTo>
                  <a:pt x="0" y="1713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681201">
            <a:off x="13121269" y="4306028"/>
            <a:ext cx="2814034" cy="1713043"/>
          </a:xfrm>
          <a:custGeom>
            <a:avLst/>
            <a:gdLst/>
            <a:ahLst/>
            <a:cxnLst/>
            <a:rect r="r" b="b" t="t" l="l"/>
            <a:pathLst>
              <a:path h="1713043" w="2814034">
                <a:moveTo>
                  <a:pt x="0" y="0"/>
                </a:moveTo>
                <a:lnTo>
                  <a:pt x="2814034" y="0"/>
                </a:lnTo>
                <a:lnTo>
                  <a:pt x="2814034" y="1713044"/>
                </a:lnTo>
                <a:lnTo>
                  <a:pt x="0" y="1713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696561" y="8242422"/>
            <a:ext cx="456988" cy="45698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8146" lIns="58146" bIns="58146" rIns="58146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-1225090">
            <a:off x="13350674" y="7913989"/>
            <a:ext cx="1940951" cy="1888408"/>
          </a:xfrm>
          <a:custGeom>
            <a:avLst/>
            <a:gdLst/>
            <a:ahLst/>
            <a:cxnLst/>
            <a:rect r="r" b="b" t="t" l="l"/>
            <a:pathLst>
              <a:path h="1888408" w="1940951">
                <a:moveTo>
                  <a:pt x="0" y="0"/>
                </a:moveTo>
                <a:lnTo>
                  <a:pt x="1940951" y="0"/>
                </a:lnTo>
                <a:lnTo>
                  <a:pt x="1940951" y="1888408"/>
                </a:lnTo>
                <a:lnTo>
                  <a:pt x="0" y="1888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2235" t="-45471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3699625" y="8574175"/>
            <a:ext cx="1032395" cy="910347"/>
            <a:chOff x="0" y="0"/>
            <a:chExt cx="288168" cy="25410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88168" cy="254101"/>
            </a:xfrm>
            <a:custGeom>
              <a:avLst/>
              <a:gdLst/>
              <a:ahLst/>
              <a:cxnLst/>
              <a:rect r="r" b="b" t="t" l="l"/>
              <a:pathLst>
                <a:path h="254101" w="288168">
                  <a:moveTo>
                    <a:pt x="0" y="0"/>
                  </a:moveTo>
                  <a:lnTo>
                    <a:pt x="288168" y="0"/>
                  </a:lnTo>
                  <a:lnTo>
                    <a:pt x="288168" y="254101"/>
                  </a:lnTo>
                  <a:lnTo>
                    <a:pt x="0" y="254101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88168" cy="311251"/>
            </a:xfrm>
            <a:prstGeom prst="rect">
              <a:avLst/>
            </a:prstGeom>
          </p:spPr>
          <p:txBody>
            <a:bodyPr anchor="ctr" rtlCol="false" tIns="49476" lIns="49476" bIns="49476" rIns="49476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3729935" y="8554285"/>
            <a:ext cx="971775" cy="118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84"/>
              </a:lnSpc>
            </a:pPr>
            <a:r>
              <a:rPr lang="en-US" b="true" sz="9378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-1225090">
            <a:off x="3365550" y="8295503"/>
            <a:ext cx="1940951" cy="1888408"/>
          </a:xfrm>
          <a:custGeom>
            <a:avLst/>
            <a:gdLst/>
            <a:ahLst/>
            <a:cxnLst/>
            <a:rect r="r" b="b" t="t" l="l"/>
            <a:pathLst>
              <a:path h="1888408" w="1940951">
                <a:moveTo>
                  <a:pt x="0" y="0"/>
                </a:moveTo>
                <a:lnTo>
                  <a:pt x="1940951" y="0"/>
                </a:lnTo>
                <a:lnTo>
                  <a:pt x="1940951" y="1888407"/>
                </a:lnTo>
                <a:lnTo>
                  <a:pt x="0" y="1888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2235" t="-45471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true" flipV="false" rot="1126631">
            <a:off x="208566" y="7715495"/>
            <a:ext cx="1940951" cy="1888408"/>
          </a:xfrm>
          <a:custGeom>
            <a:avLst/>
            <a:gdLst/>
            <a:ahLst/>
            <a:cxnLst/>
            <a:rect r="r" b="b" t="t" l="l"/>
            <a:pathLst>
              <a:path h="1888408" w="1940951">
                <a:moveTo>
                  <a:pt x="1940951" y="0"/>
                </a:moveTo>
                <a:lnTo>
                  <a:pt x="0" y="0"/>
                </a:lnTo>
                <a:lnTo>
                  <a:pt x="0" y="1888408"/>
                </a:lnTo>
                <a:lnTo>
                  <a:pt x="1940951" y="1888408"/>
                </a:lnTo>
                <a:lnTo>
                  <a:pt x="194095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92235" t="-45471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6" id="26"/>
          <p:cNvGrpSpPr/>
          <p:nvPr/>
        </p:nvGrpSpPr>
        <p:grpSpPr>
          <a:xfrm rot="0">
            <a:off x="3714501" y="8955689"/>
            <a:ext cx="1032395" cy="910347"/>
            <a:chOff x="0" y="0"/>
            <a:chExt cx="288168" cy="25410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88168" cy="254101"/>
            </a:xfrm>
            <a:custGeom>
              <a:avLst/>
              <a:gdLst/>
              <a:ahLst/>
              <a:cxnLst/>
              <a:rect r="r" b="b" t="t" l="l"/>
              <a:pathLst>
                <a:path h="254101" w="288168">
                  <a:moveTo>
                    <a:pt x="0" y="0"/>
                  </a:moveTo>
                  <a:lnTo>
                    <a:pt x="288168" y="0"/>
                  </a:lnTo>
                  <a:lnTo>
                    <a:pt x="288168" y="254101"/>
                  </a:lnTo>
                  <a:lnTo>
                    <a:pt x="0" y="254101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88168" cy="311251"/>
            </a:xfrm>
            <a:prstGeom prst="rect">
              <a:avLst/>
            </a:prstGeom>
          </p:spPr>
          <p:txBody>
            <a:bodyPr anchor="ctr" rtlCol="false" tIns="49476" lIns="49476" bIns="49476" rIns="49476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31608" y="8420133"/>
            <a:ext cx="1032395" cy="910347"/>
            <a:chOff x="0" y="0"/>
            <a:chExt cx="288168" cy="25410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88168" cy="254101"/>
            </a:xfrm>
            <a:custGeom>
              <a:avLst/>
              <a:gdLst/>
              <a:ahLst/>
              <a:cxnLst/>
              <a:rect r="r" b="b" t="t" l="l"/>
              <a:pathLst>
                <a:path h="254101" w="288168">
                  <a:moveTo>
                    <a:pt x="0" y="0"/>
                  </a:moveTo>
                  <a:lnTo>
                    <a:pt x="288168" y="0"/>
                  </a:lnTo>
                  <a:lnTo>
                    <a:pt x="288168" y="254101"/>
                  </a:lnTo>
                  <a:lnTo>
                    <a:pt x="0" y="254101"/>
                  </a:lnTo>
                  <a:close/>
                </a:path>
              </a:pathLst>
            </a:custGeom>
            <a:solidFill>
              <a:srgbClr val="80AA5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88168" cy="311251"/>
            </a:xfrm>
            <a:prstGeom prst="rect">
              <a:avLst/>
            </a:prstGeom>
          </p:spPr>
          <p:txBody>
            <a:bodyPr anchor="ctr" rtlCol="false" tIns="49476" lIns="49476" bIns="49476" rIns="49476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3744811" y="8935799"/>
            <a:ext cx="971775" cy="118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84"/>
              </a:lnSpc>
            </a:pPr>
            <a:r>
              <a:rPr lang="en-US" b="true" sz="9378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03033" y="8352618"/>
            <a:ext cx="971775" cy="118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84"/>
              </a:lnSpc>
            </a:pPr>
            <a:r>
              <a:rPr lang="en-US" b="true" sz="9378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</a:t>
            </a:r>
          </a:p>
        </p:txBody>
      </p:sp>
      <p:grpSp>
        <p:nvGrpSpPr>
          <p:cNvPr name="Group 34" id="34"/>
          <p:cNvGrpSpPr/>
          <p:nvPr/>
        </p:nvGrpSpPr>
        <p:grpSpPr>
          <a:xfrm rot="1041582">
            <a:off x="14737250" y="7436577"/>
            <a:ext cx="2557571" cy="2525664"/>
            <a:chOff x="0" y="0"/>
            <a:chExt cx="3410094" cy="3367553"/>
          </a:xfrm>
        </p:grpSpPr>
        <p:sp>
          <p:nvSpPr>
            <p:cNvPr name="Freeform 35" id="35"/>
            <p:cNvSpPr/>
            <p:nvPr/>
          </p:nvSpPr>
          <p:spPr>
            <a:xfrm flipH="false" flipV="false" rot="-1225090">
              <a:off x="369428" y="384313"/>
              <a:ext cx="2671239" cy="2598926"/>
            </a:xfrm>
            <a:custGeom>
              <a:avLst/>
              <a:gdLst/>
              <a:ahLst/>
              <a:cxnLst/>
              <a:rect r="r" b="b" t="t" l="l"/>
              <a:pathLst>
                <a:path h="2598926" w="2671239">
                  <a:moveTo>
                    <a:pt x="0" y="0"/>
                  </a:moveTo>
                  <a:lnTo>
                    <a:pt x="2671238" y="0"/>
                  </a:lnTo>
                  <a:lnTo>
                    <a:pt x="2671238" y="2598926"/>
                  </a:lnTo>
                  <a:lnTo>
                    <a:pt x="0" y="259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92235" t="-45471" r="0" b="0"/>
              </a:stretch>
            </a:blipFill>
          </p:spPr>
        </p:sp>
        <p:grpSp>
          <p:nvGrpSpPr>
            <p:cNvPr name="Group 36" id="36"/>
            <p:cNvGrpSpPr/>
            <p:nvPr/>
          </p:nvGrpSpPr>
          <p:grpSpPr>
            <a:xfrm rot="0">
              <a:off x="849672" y="1292896"/>
              <a:ext cx="1420837" cy="1252867"/>
              <a:chOff x="0" y="0"/>
              <a:chExt cx="288168" cy="254101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288168" cy="254101"/>
              </a:xfrm>
              <a:custGeom>
                <a:avLst/>
                <a:gdLst/>
                <a:ahLst/>
                <a:cxnLst/>
                <a:rect r="r" b="b" t="t" l="l"/>
                <a:pathLst>
                  <a:path h="254101" w="288168">
                    <a:moveTo>
                      <a:pt x="0" y="0"/>
                    </a:moveTo>
                    <a:lnTo>
                      <a:pt x="288168" y="0"/>
                    </a:lnTo>
                    <a:lnTo>
                      <a:pt x="288168" y="254101"/>
                    </a:lnTo>
                    <a:lnTo>
                      <a:pt x="0" y="254101"/>
                    </a:lnTo>
                    <a:close/>
                  </a:path>
                </a:pathLst>
              </a:custGeom>
              <a:solidFill>
                <a:srgbClr val="0DBCB7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57150"/>
                <a:ext cx="288168" cy="3112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908206" y="1213183"/>
              <a:ext cx="1337408" cy="1724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034"/>
                </a:lnSpc>
              </a:pPr>
              <a:r>
                <a:rPr lang="en-US" b="true" sz="9680">
                  <a:solidFill>
                    <a:srgbClr val="F6D20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E</a:t>
              </a:r>
            </a:p>
          </p:txBody>
        </p:sp>
      </p:grpSp>
      <p:sp>
        <p:nvSpPr>
          <p:cNvPr name="Freeform 40" id="40"/>
          <p:cNvSpPr/>
          <p:nvPr/>
        </p:nvSpPr>
        <p:spPr>
          <a:xfrm flipH="true" flipV="false" rot="-183507">
            <a:off x="5029196" y="8106326"/>
            <a:ext cx="2003429" cy="1949195"/>
          </a:xfrm>
          <a:custGeom>
            <a:avLst/>
            <a:gdLst/>
            <a:ahLst/>
            <a:cxnLst/>
            <a:rect r="r" b="b" t="t" l="l"/>
            <a:pathLst>
              <a:path h="1949195" w="2003429">
                <a:moveTo>
                  <a:pt x="2003429" y="0"/>
                </a:moveTo>
                <a:lnTo>
                  <a:pt x="0" y="0"/>
                </a:lnTo>
                <a:lnTo>
                  <a:pt x="0" y="1949195"/>
                </a:lnTo>
                <a:lnTo>
                  <a:pt x="2003429" y="1949195"/>
                </a:lnTo>
                <a:lnTo>
                  <a:pt x="200342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92235" t="-45471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-1500330">
            <a:off x="5653164" y="8749891"/>
            <a:ext cx="1065628" cy="939650"/>
            <a:chOff x="0" y="0"/>
            <a:chExt cx="288168" cy="25410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88168" cy="254101"/>
            </a:xfrm>
            <a:custGeom>
              <a:avLst/>
              <a:gdLst/>
              <a:ahLst/>
              <a:cxnLst/>
              <a:rect r="r" b="b" t="t" l="l"/>
              <a:pathLst>
                <a:path h="254101" w="288168">
                  <a:moveTo>
                    <a:pt x="0" y="0"/>
                  </a:moveTo>
                  <a:lnTo>
                    <a:pt x="288168" y="0"/>
                  </a:lnTo>
                  <a:lnTo>
                    <a:pt x="288168" y="254101"/>
                  </a:lnTo>
                  <a:lnTo>
                    <a:pt x="0" y="254101"/>
                  </a:lnTo>
                  <a:close/>
                </a:path>
              </a:pathLst>
            </a:custGeom>
            <a:solidFill>
              <a:srgbClr val="0DBCB7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288168" cy="311251"/>
            </a:xfrm>
            <a:prstGeom prst="rect">
              <a:avLst/>
            </a:prstGeom>
          </p:spPr>
          <p:txBody>
            <a:bodyPr anchor="ctr" rtlCol="false" tIns="49476" lIns="49476" bIns="49476" rIns="49476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-1500330">
            <a:off x="5758021" y="8730526"/>
            <a:ext cx="1003056" cy="123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4"/>
              </a:lnSpc>
            </a:pPr>
            <a:r>
              <a:rPr lang="en-US" b="true" sz="9680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13878950" y="-726071"/>
            <a:ext cx="3274599" cy="3120898"/>
            <a:chOff x="0" y="0"/>
            <a:chExt cx="4366132" cy="4161197"/>
          </a:xfrm>
        </p:grpSpPr>
        <p:sp>
          <p:nvSpPr>
            <p:cNvPr name="Freeform 46" id="46"/>
            <p:cNvSpPr/>
            <p:nvPr/>
          </p:nvSpPr>
          <p:spPr>
            <a:xfrm flipH="false" flipV="false" rot="-628213">
              <a:off x="289371" y="314728"/>
              <a:ext cx="3787390" cy="3531741"/>
            </a:xfrm>
            <a:custGeom>
              <a:avLst/>
              <a:gdLst/>
              <a:ahLst/>
              <a:cxnLst/>
              <a:rect r="r" b="b" t="t" l="l"/>
              <a:pathLst>
                <a:path h="3531741" w="3787390">
                  <a:moveTo>
                    <a:pt x="0" y="0"/>
                  </a:moveTo>
                  <a:lnTo>
                    <a:pt x="3787390" y="0"/>
                  </a:lnTo>
                  <a:lnTo>
                    <a:pt x="3787390" y="3531741"/>
                  </a:lnTo>
                  <a:lnTo>
                    <a:pt x="0" y="3531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31516" y="1501544"/>
              <a:ext cx="1103100" cy="1158110"/>
            </a:xfrm>
            <a:custGeom>
              <a:avLst/>
              <a:gdLst/>
              <a:ahLst/>
              <a:cxnLst/>
              <a:rect r="r" b="b" t="t" l="l"/>
              <a:pathLst>
                <a:path h="1158110" w="1103100">
                  <a:moveTo>
                    <a:pt x="0" y="0"/>
                  </a:moveTo>
                  <a:lnTo>
                    <a:pt x="1103100" y="0"/>
                  </a:lnTo>
                  <a:lnTo>
                    <a:pt x="1103100" y="1158110"/>
                  </a:lnTo>
                  <a:lnTo>
                    <a:pt x="0" y="115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-1487086" y="-2534739"/>
            <a:ext cx="5823111" cy="4094242"/>
          </a:xfrm>
          <a:custGeom>
            <a:avLst/>
            <a:gdLst/>
            <a:ahLst/>
            <a:cxnLst/>
            <a:rect r="r" b="b" t="t" l="l"/>
            <a:pathLst>
              <a:path h="4094242" w="5823111">
                <a:moveTo>
                  <a:pt x="0" y="0"/>
                </a:moveTo>
                <a:lnTo>
                  <a:pt x="5823111" y="0"/>
                </a:lnTo>
                <a:lnTo>
                  <a:pt x="5823111" y="4094242"/>
                </a:lnTo>
                <a:lnTo>
                  <a:pt x="0" y="409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51592" r="0" b="-463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9" id="49"/>
          <p:cNvSpPr/>
          <p:nvPr/>
        </p:nvSpPr>
        <p:spPr>
          <a:xfrm flipH="false" flipV="false" rot="-3455831">
            <a:off x="1012567" y="554297"/>
            <a:ext cx="1972716" cy="2010411"/>
          </a:xfrm>
          <a:custGeom>
            <a:avLst/>
            <a:gdLst/>
            <a:ahLst/>
            <a:cxnLst/>
            <a:rect r="r" b="b" t="t" l="l"/>
            <a:pathLst>
              <a:path h="2010411" w="1972716">
                <a:moveTo>
                  <a:pt x="0" y="0"/>
                </a:moveTo>
                <a:lnTo>
                  <a:pt x="1972716" y="0"/>
                </a:lnTo>
                <a:lnTo>
                  <a:pt x="1972716" y="2010411"/>
                </a:lnTo>
                <a:lnTo>
                  <a:pt x="0" y="20104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388442" y="1163046"/>
            <a:ext cx="122096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9000">
                <a:solidFill>
                  <a:srgbClr val="763B2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8</a:t>
            </a:r>
          </a:p>
        </p:txBody>
      </p:sp>
      <p:sp>
        <p:nvSpPr>
          <p:cNvPr name="Freeform 51" id="51"/>
          <p:cNvSpPr/>
          <p:nvPr/>
        </p:nvSpPr>
        <p:spPr>
          <a:xfrm flipH="false" flipV="false" rot="-1549510">
            <a:off x="15118707" y="2481062"/>
            <a:ext cx="1054047" cy="971041"/>
          </a:xfrm>
          <a:custGeom>
            <a:avLst/>
            <a:gdLst/>
            <a:ahLst/>
            <a:cxnLst/>
            <a:rect r="r" b="b" t="t" l="l"/>
            <a:pathLst>
              <a:path h="971041" w="1054047">
                <a:moveTo>
                  <a:pt x="0" y="0"/>
                </a:moveTo>
                <a:lnTo>
                  <a:pt x="1054047" y="0"/>
                </a:lnTo>
                <a:lnTo>
                  <a:pt x="1054047" y="971040"/>
                </a:lnTo>
                <a:lnTo>
                  <a:pt x="0" y="9710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2" id="52"/>
          <p:cNvSpPr/>
          <p:nvPr/>
        </p:nvSpPr>
        <p:spPr>
          <a:xfrm flipH="true" flipV="false" rot="-1549510">
            <a:off x="17405135" y="4790097"/>
            <a:ext cx="767225" cy="706806"/>
          </a:xfrm>
          <a:custGeom>
            <a:avLst/>
            <a:gdLst/>
            <a:ahLst/>
            <a:cxnLst/>
            <a:rect r="r" b="b" t="t" l="l"/>
            <a:pathLst>
              <a:path h="706806" w="767225">
                <a:moveTo>
                  <a:pt x="767226" y="0"/>
                </a:moveTo>
                <a:lnTo>
                  <a:pt x="0" y="0"/>
                </a:lnTo>
                <a:lnTo>
                  <a:pt x="0" y="706806"/>
                </a:lnTo>
                <a:lnTo>
                  <a:pt x="767226" y="706806"/>
                </a:lnTo>
                <a:lnTo>
                  <a:pt x="767226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3" id="53"/>
          <p:cNvSpPr/>
          <p:nvPr/>
        </p:nvSpPr>
        <p:spPr>
          <a:xfrm flipH="false" flipV="false" rot="0">
            <a:off x="11715002" y="4632311"/>
            <a:ext cx="775098" cy="793278"/>
          </a:xfrm>
          <a:custGeom>
            <a:avLst/>
            <a:gdLst/>
            <a:ahLst/>
            <a:cxnLst/>
            <a:rect r="r" b="b" t="t" l="l"/>
            <a:pathLst>
              <a:path h="793278" w="775098">
                <a:moveTo>
                  <a:pt x="0" y="0"/>
                </a:moveTo>
                <a:lnTo>
                  <a:pt x="775098" y="0"/>
                </a:lnTo>
                <a:lnTo>
                  <a:pt x="775098" y="793278"/>
                </a:lnTo>
                <a:lnTo>
                  <a:pt x="0" y="7932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4" id="54"/>
          <p:cNvSpPr/>
          <p:nvPr/>
        </p:nvSpPr>
        <p:spPr>
          <a:xfrm flipH="false" flipV="false" rot="-1266025">
            <a:off x="5191617" y="151254"/>
            <a:ext cx="1297660" cy="1445860"/>
          </a:xfrm>
          <a:custGeom>
            <a:avLst/>
            <a:gdLst/>
            <a:ahLst/>
            <a:cxnLst/>
            <a:rect r="r" b="b" t="t" l="l"/>
            <a:pathLst>
              <a:path h="1445860" w="1297660">
                <a:moveTo>
                  <a:pt x="0" y="0"/>
                </a:moveTo>
                <a:lnTo>
                  <a:pt x="1297659" y="0"/>
                </a:lnTo>
                <a:lnTo>
                  <a:pt x="1297659" y="1445860"/>
                </a:lnTo>
                <a:lnTo>
                  <a:pt x="0" y="14458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19389" y="-3993245"/>
            <a:ext cx="8874951" cy="7581680"/>
          </a:xfrm>
          <a:custGeom>
            <a:avLst/>
            <a:gdLst/>
            <a:ahLst/>
            <a:cxnLst/>
            <a:rect r="r" b="b" t="t" l="l"/>
            <a:pathLst>
              <a:path h="7581680" w="8874951">
                <a:moveTo>
                  <a:pt x="0" y="0"/>
                </a:moveTo>
                <a:lnTo>
                  <a:pt x="8874951" y="0"/>
                </a:lnTo>
                <a:lnTo>
                  <a:pt x="8874951" y="7581680"/>
                </a:lnTo>
                <a:lnTo>
                  <a:pt x="0" y="758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24766" r="0" b="-381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188273" y="4725138"/>
            <a:ext cx="8874951" cy="7581680"/>
          </a:xfrm>
          <a:custGeom>
            <a:avLst/>
            <a:gdLst/>
            <a:ahLst/>
            <a:cxnLst/>
            <a:rect r="r" b="b" t="t" l="l"/>
            <a:pathLst>
              <a:path h="7581680" w="8874951">
                <a:moveTo>
                  <a:pt x="0" y="0"/>
                </a:moveTo>
                <a:lnTo>
                  <a:pt x="8874951" y="0"/>
                </a:lnTo>
                <a:lnTo>
                  <a:pt x="8874951" y="7581679"/>
                </a:lnTo>
                <a:lnTo>
                  <a:pt x="0" y="7581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46" t="-24766" r="0" b="-3817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2966189" y="4015154"/>
            <a:ext cx="12355622" cy="179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18"/>
              </a:lnSpc>
              <a:spcBef>
                <a:spcPct val="0"/>
              </a:spcBef>
            </a:pPr>
            <a:r>
              <a:rPr lang="en-US" sz="16558" strike="noStrike" u="none">
                <a:solidFill>
                  <a:srgbClr val="023B50"/>
                </a:solidFill>
                <a:latin typeface="Barriecito"/>
                <a:ea typeface="Barriecito"/>
                <a:cs typeface="Barriecito"/>
                <a:sym typeface="Barriecito"/>
              </a:rPr>
              <a:t>Thank You</a:t>
            </a:r>
          </a:p>
        </p:txBody>
      </p:sp>
      <p:grpSp>
        <p:nvGrpSpPr>
          <p:cNvPr name="Group 5" id="5"/>
          <p:cNvGrpSpPr/>
          <p:nvPr/>
        </p:nvGrpSpPr>
        <p:grpSpPr>
          <a:xfrm rot="5400000">
            <a:off x="8441218" y="393664"/>
            <a:ext cx="1405564" cy="18725131"/>
            <a:chOff x="0" y="0"/>
            <a:chExt cx="370190" cy="49317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0190" cy="4931722"/>
            </a:xfrm>
            <a:custGeom>
              <a:avLst/>
              <a:gdLst/>
              <a:ahLst/>
              <a:cxnLst/>
              <a:rect r="r" b="b" t="t" l="l"/>
              <a:pathLst>
                <a:path h="4931722" w="370190">
                  <a:moveTo>
                    <a:pt x="0" y="0"/>
                  </a:moveTo>
                  <a:lnTo>
                    <a:pt x="370190" y="0"/>
                  </a:lnTo>
                  <a:lnTo>
                    <a:pt x="370190" y="4931722"/>
                  </a:lnTo>
                  <a:lnTo>
                    <a:pt x="0" y="4931722"/>
                  </a:lnTo>
                  <a:close/>
                </a:path>
              </a:pathLst>
            </a:custGeom>
            <a:solidFill>
              <a:srgbClr val="F6D20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70190" cy="4988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8522599" y="-8955266"/>
            <a:ext cx="1242802" cy="18725131"/>
            <a:chOff x="0" y="0"/>
            <a:chExt cx="327322" cy="49317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7322" cy="4931722"/>
            </a:xfrm>
            <a:custGeom>
              <a:avLst/>
              <a:gdLst/>
              <a:ahLst/>
              <a:cxnLst/>
              <a:rect r="r" b="b" t="t" l="l"/>
              <a:pathLst>
                <a:path h="4931722" w="327322">
                  <a:moveTo>
                    <a:pt x="0" y="0"/>
                  </a:moveTo>
                  <a:lnTo>
                    <a:pt x="327322" y="0"/>
                  </a:lnTo>
                  <a:lnTo>
                    <a:pt x="327322" y="4931722"/>
                  </a:lnTo>
                  <a:lnTo>
                    <a:pt x="0" y="4931722"/>
                  </a:lnTo>
                  <a:close/>
                </a:path>
              </a:pathLst>
            </a:custGeom>
            <a:solidFill>
              <a:srgbClr val="F6D20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27322" cy="4988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7168234">
            <a:off x="-3075980" y="1118023"/>
            <a:ext cx="6151960" cy="5298376"/>
          </a:xfrm>
          <a:custGeom>
            <a:avLst/>
            <a:gdLst/>
            <a:ahLst/>
            <a:cxnLst/>
            <a:rect r="r" b="b" t="t" l="l"/>
            <a:pathLst>
              <a:path h="5298376" w="6151960">
                <a:moveTo>
                  <a:pt x="0" y="0"/>
                </a:moveTo>
                <a:lnTo>
                  <a:pt x="6151960" y="0"/>
                </a:lnTo>
                <a:lnTo>
                  <a:pt x="6151960" y="5298375"/>
                </a:lnTo>
                <a:lnTo>
                  <a:pt x="0" y="5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456049" y="2580072"/>
            <a:ext cx="10675846" cy="9345359"/>
            <a:chOff x="0" y="0"/>
            <a:chExt cx="14234461" cy="12460479"/>
          </a:xfrm>
        </p:grpSpPr>
        <p:sp>
          <p:nvSpPr>
            <p:cNvPr name="Freeform 13" id="13"/>
            <p:cNvSpPr/>
            <p:nvPr/>
          </p:nvSpPr>
          <p:spPr>
            <a:xfrm flipH="false" flipV="false" rot="7168234">
              <a:off x="3443589" y="2084603"/>
              <a:ext cx="9627023" cy="8291273"/>
            </a:xfrm>
            <a:custGeom>
              <a:avLst/>
              <a:gdLst/>
              <a:ahLst/>
              <a:cxnLst/>
              <a:rect r="r" b="b" t="t" l="l"/>
              <a:pathLst>
                <a:path h="8291273" w="9627023">
                  <a:moveTo>
                    <a:pt x="0" y="0"/>
                  </a:moveTo>
                  <a:lnTo>
                    <a:pt x="9627023" y="0"/>
                  </a:lnTo>
                  <a:lnTo>
                    <a:pt x="9627023" y="8291273"/>
                  </a:lnTo>
                  <a:lnTo>
                    <a:pt x="0" y="8291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70756" y="6515186"/>
              <a:ext cx="2381347" cy="2089632"/>
            </a:xfrm>
            <a:custGeom>
              <a:avLst/>
              <a:gdLst/>
              <a:ahLst/>
              <a:cxnLst/>
              <a:rect r="r" b="b" t="t" l="l"/>
              <a:pathLst>
                <a:path h="2089632" w="2381347">
                  <a:moveTo>
                    <a:pt x="0" y="0"/>
                  </a:moveTo>
                  <a:lnTo>
                    <a:pt x="2381347" y="0"/>
                  </a:lnTo>
                  <a:lnTo>
                    <a:pt x="2381347" y="2089632"/>
                  </a:lnTo>
                  <a:lnTo>
                    <a:pt x="0" y="2089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1766723">
              <a:off x="930352" y="4923561"/>
              <a:ext cx="5662154" cy="5272881"/>
            </a:xfrm>
            <a:custGeom>
              <a:avLst/>
              <a:gdLst/>
              <a:ahLst/>
              <a:cxnLst/>
              <a:rect r="r" b="b" t="t" l="l"/>
              <a:pathLst>
                <a:path h="5272881" w="5662154">
                  <a:moveTo>
                    <a:pt x="0" y="0"/>
                  </a:moveTo>
                  <a:lnTo>
                    <a:pt x="5662154" y="0"/>
                  </a:lnTo>
                  <a:lnTo>
                    <a:pt x="5662154" y="5272881"/>
                  </a:lnTo>
                  <a:lnTo>
                    <a:pt x="0" y="5272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5532207">
              <a:off x="8204686" y="6731021"/>
              <a:ext cx="1832001" cy="1657961"/>
            </a:xfrm>
            <a:custGeom>
              <a:avLst/>
              <a:gdLst/>
              <a:ahLst/>
              <a:cxnLst/>
              <a:rect r="r" b="b" t="t" l="l"/>
              <a:pathLst>
                <a:path h="1657961" w="1832001">
                  <a:moveTo>
                    <a:pt x="0" y="0"/>
                  </a:moveTo>
                  <a:lnTo>
                    <a:pt x="1832001" y="0"/>
                  </a:lnTo>
                  <a:lnTo>
                    <a:pt x="1832001" y="1657961"/>
                  </a:lnTo>
                  <a:lnTo>
                    <a:pt x="0" y="1657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7" id="17"/>
          <p:cNvSpPr txBox="true"/>
          <p:nvPr/>
        </p:nvSpPr>
        <p:spPr>
          <a:xfrm rot="0">
            <a:off x="6442877" y="5722400"/>
            <a:ext cx="5402246" cy="191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56"/>
              </a:lnSpc>
            </a:pPr>
            <a:r>
              <a:rPr lang="en-US" sz="6244">
                <a:solidFill>
                  <a:srgbClr val="4C2009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Ms Georgia Vovou</a:t>
            </a:r>
          </a:p>
        </p:txBody>
      </p:sp>
      <p:grpSp>
        <p:nvGrpSpPr>
          <p:cNvPr name="Group 18" id="18"/>
          <p:cNvGrpSpPr/>
          <p:nvPr/>
        </p:nvGrpSpPr>
        <p:grpSpPr>
          <a:xfrm rot="1709095">
            <a:off x="602078" y="697521"/>
            <a:ext cx="3811497" cy="3492284"/>
            <a:chOff x="0" y="0"/>
            <a:chExt cx="5081996" cy="465637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081996" cy="4656379"/>
            </a:xfrm>
            <a:custGeom>
              <a:avLst/>
              <a:gdLst/>
              <a:ahLst/>
              <a:cxnLst/>
              <a:rect r="r" b="b" t="t" l="l"/>
              <a:pathLst>
                <a:path h="4656379" w="5081996">
                  <a:moveTo>
                    <a:pt x="0" y="0"/>
                  </a:moveTo>
                  <a:lnTo>
                    <a:pt x="5081996" y="0"/>
                  </a:lnTo>
                  <a:lnTo>
                    <a:pt x="5081996" y="4656379"/>
                  </a:lnTo>
                  <a:lnTo>
                    <a:pt x="0" y="465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4554236">
              <a:off x="1870270" y="1644645"/>
              <a:ext cx="1341457" cy="1367090"/>
            </a:xfrm>
            <a:custGeom>
              <a:avLst/>
              <a:gdLst/>
              <a:ahLst/>
              <a:cxnLst/>
              <a:rect r="r" b="b" t="t" l="l"/>
              <a:pathLst>
                <a:path h="1367090" w="1341457">
                  <a:moveTo>
                    <a:pt x="0" y="0"/>
                  </a:moveTo>
                  <a:lnTo>
                    <a:pt x="1341456" y="0"/>
                  </a:lnTo>
                  <a:lnTo>
                    <a:pt x="1341456" y="1367089"/>
                  </a:lnTo>
                  <a:lnTo>
                    <a:pt x="0" y="1367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true" flipV="false" rot="3667130">
            <a:off x="9487398" y="-840705"/>
            <a:ext cx="6176763" cy="5319737"/>
          </a:xfrm>
          <a:custGeom>
            <a:avLst/>
            <a:gdLst/>
            <a:ahLst/>
            <a:cxnLst/>
            <a:rect r="r" b="b" t="t" l="l"/>
            <a:pathLst>
              <a:path h="5319737" w="6176763">
                <a:moveTo>
                  <a:pt x="6176763" y="0"/>
                </a:moveTo>
                <a:lnTo>
                  <a:pt x="0" y="0"/>
                </a:lnTo>
                <a:lnTo>
                  <a:pt x="0" y="5319738"/>
                </a:lnTo>
                <a:lnTo>
                  <a:pt x="6176763" y="5319738"/>
                </a:lnTo>
                <a:lnTo>
                  <a:pt x="6176763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9271396">
            <a:off x="13140349" y="897366"/>
            <a:ext cx="1442717" cy="1611975"/>
          </a:xfrm>
          <a:custGeom>
            <a:avLst/>
            <a:gdLst/>
            <a:ahLst/>
            <a:cxnLst/>
            <a:rect r="r" b="b" t="t" l="l"/>
            <a:pathLst>
              <a:path h="1611975" w="1442717">
                <a:moveTo>
                  <a:pt x="1442717" y="0"/>
                </a:moveTo>
                <a:lnTo>
                  <a:pt x="0" y="0"/>
                </a:lnTo>
                <a:lnTo>
                  <a:pt x="0" y="1611975"/>
                </a:lnTo>
                <a:lnTo>
                  <a:pt x="1442717" y="1611975"/>
                </a:lnTo>
                <a:lnTo>
                  <a:pt x="1442717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true" flipV="false" rot="9974232">
            <a:off x="10817011" y="922576"/>
            <a:ext cx="864831" cy="966292"/>
          </a:xfrm>
          <a:custGeom>
            <a:avLst/>
            <a:gdLst/>
            <a:ahLst/>
            <a:cxnLst/>
            <a:rect r="r" b="b" t="t" l="l"/>
            <a:pathLst>
              <a:path h="966292" w="864831">
                <a:moveTo>
                  <a:pt x="864832" y="0"/>
                </a:moveTo>
                <a:lnTo>
                  <a:pt x="0" y="0"/>
                </a:lnTo>
                <a:lnTo>
                  <a:pt x="0" y="966292"/>
                </a:lnTo>
                <a:lnTo>
                  <a:pt x="864832" y="966292"/>
                </a:lnTo>
                <a:lnTo>
                  <a:pt x="86483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9271396">
            <a:off x="14138254" y="-438167"/>
            <a:ext cx="1442717" cy="1611975"/>
          </a:xfrm>
          <a:custGeom>
            <a:avLst/>
            <a:gdLst/>
            <a:ahLst/>
            <a:cxnLst/>
            <a:rect r="r" b="b" t="t" l="l"/>
            <a:pathLst>
              <a:path h="1611975" w="1442717">
                <a:moveTo>
                  <a:pt x="0" y="0"/>
                </a:moveTo>
                <a:lnTo>
                  <a:pt x="1442717" y="0"/>
                </a:lnTo>
                <a:lnTo>
                  <a:pt x="1442717" y="1611975"/>
                </a:lnTo>
                <a:lnTo>
                  <a:pt x="0" y="1611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4961433" y="1819164"/>
            <a:ext cx="2870121" cy="2658450"/>
          </a:xfrm>
          <a:custGeom>
            <a:avLst/>
            <a:gdLst/>
            <a:ahLst/>
            <a:cxnLst/>
            <a:rect r="r" b="b" t="t" l="l"/>
            <a:pathLst>
              <a:path h="2658450" w="2870121">
                <a:moveTo>
                  <a:pt x="0" y="0"/>
                </a:moveTo>
                <a:lnTo>
                  <a:pt x="2870121" y="0"/>
                </a:lnTo>
                <a:lnTo>
                  <a:pt x="2870121" y="2658450"/>
                </a:lnTo>
                <a:lnTo>
                  <a:pt x="0" y="26584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136207">
            <a:off x="16100031" y="2812454"/>
            <a:ext cx="592925" cy="671870"/>
          </a:xfrm>
          <a:custGeom>
            <a:avLst/>
            <a:gdLst/>
            <a:ahLst/>
            <a:cxnLst/>
            <a:rect r="r" b="b" t="t" l="l"/>
            <a:pathLst>
              <a:path h="671870" w="592925">
                <a:moveTo>
                  <a:pt x="0" y="0"/>
                </a:moveTo>
                <a:lnTo>
                  <a:pt x="592925" y="0"/>
                </a:lnTo>
                <a:lnTo>
                  <a:pt x="592925" y="671870"/>
                </a:lnTo>
                <a:lnTo>
                  <a:pt x="0" y="6718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42345" y="6051973"/>
            <a:ext cx="4420751" cy="3254778"/>
          </a:xfrm>
          <a:custGeom>
            <a:avLst/>
            <a:gdLst/>
            <a:ahLst/>
            <a:cxnLst/>
            <a:rect r="r" b="b" t="t" l="l"/>
            <a:pathLst>
              <a:path h="3254778" w="4420751">
                <a:moveTo>
                  <a:pt x="0" y="0"/>
                </a:moveTo>
                <a:lnTo>
                  <a:pt x="4420751" y="0"/>
                </a:lnTo>
                <a:lnTo>
                  <a:pt x="4420751" y="3254778"/>
                </a:lnTo>
                <a:lnTo>
                  <a:pt x="0" y="325477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225090">
            <a:off x="6995379" y="7660781"/>
            <a:ext cx="2003429" cy="1949195"/>
          </a:xfrm>
          <a:custGeom>
            <a:avLst/>
            <a:gdLst/>
            <a:ahLst/>
            <a:cxnLst/>
            <a:rect r="r" b="b" t="t" l="l"/>
            <a:pathLst>
              <a:path h="1949195" w="2003429">
                <a:moveTo>
                  <a:pt x="0" y="0"/>
                </a:moveTo>
                <a:lnTo>
                  <a:pt x="2003429" y="0"/>
                </a:lnTo>
                <a:lnTo>
                  <a:pt x="2003429" y="1949195"/>
                </a:lnTo>
                <a:lnTo>
                  <a:pt x="0" y="194919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92235" t="-45471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7355562" y="8342218"/>
            <a:ext cx="1065628" cy="939650"/>
            <a:chOff x="0" y="0"/>
            <a:chExt cx="288168" cy="25410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88168" cy="254101"/>
            </a:xfrm>
            <a:custGeom>
              <a:avLst/>
              <a:gdLst/>
              <a:ahLst/>
              <a:cxnLst/>
              <a:rect r="r" b="b" t="t" l="l"/>
              <a:pathLst>
                <a:path h="254101" w="288168">
                  <a:moveTo>
                    <a:pt x="0" y="0"/>
                  </a:moveTo>
                  <a:lnTo>
                    <a:pt x="288168" y="0"/>
                  </a:lnTo>
                  <a:lnTo>
                    <a:pt x="288168" y="254101"/>
                  </a:lnTo>
                  <a:lnTo>
                    <a:pt x="0" y="254101"/>
                  </a:lnTo>
                  <a:close/>
                </a:path>
              </a:pathLst>
            </a:custGeom>
            <a:solidFill>
              <a:srgbClr val="80AA5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88168" cy="311251"/>
            </a:xfrm>
            <a:prstGeom prst="rect">
              <a:avLst/>
            </a:prstGeom>
          </p:spPr>
          <p:txBody>
            <a:bodyPr anchor="ctr" rtlCol="false" tIns="49476" lIns="49476" bIns="49476" rIns="49476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7386848" y="8314023"/>
            <a:ext cx="1003056" cy="123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4"/>
              </a:lnSpc>
            </a:pPr>
            <a:r>
              <a:rPr lang="en-US" b="true" sz="9680">
                <a:solidFill>
                  <a:srgbClr val="F6D20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</a:t>
            </a:r>
          </a:p>
        </p:txBody>
      </p:sp>
      <p:grpSp>
        <p:nvGrpSpPr>
          <p:cNvPr name="Group 33" id="33"/>
          <p:cNvGrpSpPr/>
          <p:nvPr/>
        </p:nvGrpSpPr>
        <p:grpSpPr>
          <a:xfrm rot="1041582">
            <a:off x="8373314" y="7253145"/>
            <a:ext cx="2557571" cy="2525664"/>
            <a:chOff x="0" y="0"/>
            <a:chExt cx="3410094" cy="3367553"/>
          </a:xfrm>
        </p:grpSpPr>
        <p:sp>
          <p:nvSpPr>
            <p:cNvPr name="Freeform 34" id="34"/>
            <p:cNvSpPr/>
            <p:nvPr/>
          </p:nvSpPr>
          <p:spPr>
            <a:xfrm flipH="false" flipV="false" rot="-1225090">
              <a:off x="369428" y="384313"/>
              <a:ext cx="2671239" cy="2598926"/>
            </a:xfrm>
            <a:custGeom>
              <a:avLst/>
              <a:gdLst/>
              <a:ahLst/>
              <a:cxnLst/>
              <a:rect r="r" b="b" t="t" l="l"/>
              <a:pathLst>
                <a:path h="2598926" w="2671239">
                  <a:moveTo>
                    <a:pt x="0" y="0"/>
                  </a:moveTo>
                  <a:lnTo>
                    <a:pt x="2671238" y="0"/>
                  </a:lnTo>
                  <a:lnTo>
                    <a:pt x="2671238" y="2598926"/>
                  </a:lnTo>
                  <a:lnTo>
                    <a:pt x="0" y="259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-92235" t="-45471" r="0" b="0"/>
              </a:stretch>
            </a:blipFill>
          </p:spPr>
        </p:sp>
        <p:grpSp>
          <p:nvGrpSpPr>
            <p:cNvPr name="Group 35" id="35"/>
            <p:cNvGrpSpPr/>
            <p:nvPr/>
          </p:nvGrpSpPr>
          <p:grpSpPr>
            <a:xfrm rot="0">
              <a:off x="849672" y="1292896"/>
              <a:ext cx="1420837" cy="1252867"/>
              <a:chOff x="0" y="0"/>
              <a:chExt cx="288168" cy="254101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288168" cy="254101"/>
              </a:xfrm>
              <a:custGeom>
                <a:avLst/>
                <a:gdLst/>
                <a:ahLst/>
                <a:cxnLst/>
                <a:rect r="r" b="b" t="t" l="l"/>
                <a:pathLst>
                  <a:path h="254101" w="288168">
                    <a:moveTo>
                      <a:pt x="0" y="0"/>
                    </a:moveTo>
                    <a:lnTo>
                      <a:pt x="288168" y="0"/>
                    </a:lnTo>
                    <a:lnTo>
                      <a:pt x="288168" y="254101"/>
                    </a:lnTo>
                    <a:lnTo>
                      <a:pt x="0" y="254101"/>
                    </a:lnTo>
                    <a:close/>
                  </a:path>
                </a:pathLst>
              </a:custGeom>
              <a:solidFill>
                <a:srgbClr val="0DBCB7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57150"/>
                <a:ext cx="288168" cy="3112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5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908206" y="1213183"/>
              <a:ext cx="1337408" cy="1724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034"/>
                </a:lnSpc>
              </a:pPr>
              <a:r>
                <a:rPr lang="en-US" b="true" sz="9680">
                  <a:solidFill>
                    <a:srgbClr val="F6D20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E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-825770">
            <a:off x="5526232" y="6364116"/>
            <a:ext cx="830666" cy="823052"/>
          </a:xfrm>
          <a:custGeom>
            <a:avLst/>
            <a:gdLst/>
            <a:ahLst/>
            <a:cxnLst/>
            <a:rect r="r" b="b" t="t" l="l"/>
            <a:pathLst>
              <a:path h="823052" w="830666">
                <a:moveTo>
                  <a:pt x="0" y="0"/>
                </a:moveTo>
                <a:lnTo>
                  <a:pt x="830666" y="0"/>
                </a:lnTo>
                <a:lnTo>
                  <a:pt x="830666" y="823052"/>
                </a:lnTo>
                <a:lnTo>
                  <a:pt x="0" y="82305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847761" y="2125082"/>
            <a:ext cx="1456036" cy="1463352"/>
          </a:xfrm>
          <a:custGeom>
            <a:avLst/>
            <a:gdLst/>
            <a:ahLst/>
            <a:cxnLst/>
            <a:rect r="r" b="b" t="t" l="l"/>
            <a:pathLst>
              <a:path h="1463352" w="1456036">
                <a:moveTo>
                  <a:pt x="0" y="0"/>
                </a:moveTo>
                <a:lnTo>
                  <a:pt x="1456036" y="0"/>
                </a:lnTo>
                <a:lnTo>
                  <a:pt x="1456036" y="1463353"/>
                </a:lnTo>
                <a:lnTo>
                  <a:pt x="0" y="146335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2918087" y="4559215"/>
            <a:ext cx="1088660" cy="1114193"/>
          </a:xfrm>
          <a:custGeom>
            <a:avLst/>
            <a:gdLst/>
            <a:ahLst/>
            <a:cxnLst/>
            <a:rect r="r" b="b" t="t" l="l"/>
            <a:pathLst>
              <a:path h="1114193" w="1088660">
                <a:moveTo>
                  <a:pt x="0" y="0"/>
                </a:moveTo>
                <a:lnTo>
                  <a:pt x="1088660" y="0"/>
                </a:lnTo>
                <a:lnTo>
                  <a:pt x="1088660" y="1114193"/>
                </a:lnTo>
                <a:lnTo>
                  <a:pt x="0" y="111419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1755544">
            <a:off x="8431316" y="1996936"/>
            <a:ext cx="1049066" cy="976506"/>
          </a:xfrm>
          <a:custGeom>
            <a:avLst/>
            <a:gdLst/>
            <a:ahLst/>
            <a:cxnLst/>
            <a:rect r="r" b="b" t="t" l="l"/>
            <a:pathLst>
              <a:path h="976506" w="1049066">
                <a:moveTo>
                  <a:pt x="0" y="0"/>
                </a:moveTo>
                <a:lnTo>
                  <a:pt x="1049066" y="0"/>
                </a:lnTo>
                <a:lnTo>
                  <a:pt x="1049066" y="976506"/>
                </a:lnTo>
                <a:lnTo>
                  <a:pt x="0" y="97650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DAGXtBLFtqM</dc:identifier>
  <dcterms:modified xsi:type="dcterms:W3CDTF">2011-08-01T06:04:30Z</dcterms:modified>
  <cp:revision>1</cp:revision>
  <dc:title>Colorful Playful Illustrated Tips for Easy Learning of English by Children Presentation</dc:title>
</cp:coreProperties>
</file>