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-691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 bwMode="white">
          <a:xfrm>
            <a:off x="0" y="5971032"/>
            <a:ext cx="12188825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-12189" y="6053328"/>
            <a:ext cx="2998451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3144717" y="6044184"/>
            <a:ext cx="904410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3148780" y="4038600"/>
            <a:ext cx="8633751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3148780" y="6050037"/>
            <a:ext cx="8938472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101573" y="6068699"/>
            <a:ext cx="2742486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779800" y="236539"/>
            <a:ext cx="7821163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0665222" y="228600"/>
            <a:ext cx="1117309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735324" y="609601"/>
            <a:ext cx="2742486" cy="55165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09441" y="609600"/>
            <a:ext cx="7414869" cy="5516564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8735324" y="6248403"/>
            <a:ext cx="2945633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609443" y="6248208"/>
            <a:ext cx="742937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6 - Ορθογώνιο"/>
          <p:cNvSpPr/>
          <p:nvPr/>
        </p:nvSpPr>
        <p:spPr bwMode="white">
          <a:xfrm>
            <a:off x="8126307" y="0"/>
            <a:ext cx="426609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8187251" y="609600"/>
            <a:ext cx="304721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8187251" y="0"/>
            <a:ext cx="304721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 rot="5400000">
            <a:off x="8072912" y="103759"/>
            <a:ext cx="533400" cy="325883"/>
          </a:xfrm>
        </p:spPr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16651" y="228600"/>
            <a:ext cx="10868369" cy="9906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816651" y="1600200"/>
            <a:ext cx="10868369" cy="44958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828324" y="2743200"/>
            <a:ext cx="9495011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Ορθογώνιο"/>
          <p:cNvSpPr/>
          <p:nvPr/>
        </p:nvSpPr>
        <p:spPr bwMode="white">
          <a:xfrm>
            <a:off x="0" y="1524000"/>
            <a:ext cx="12188825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0" y="1600200"/>
            <a:ext cx="172675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1828324" y="1600200"/>
            <a:ext cx="10360501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828324" y="1600200"/>
            <a:ext cx="10157354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13" name="12 - Θέση αριθμού διαφάνειας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72675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812588" y="1589567"/>
            <a:ext cx="5180251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6458186" y="1589567"/>
            <a:ext cx="5180251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8" name="7 - Θέση ημερομηνίας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CAD085-E8A6-8845-BD4E-CB4CCA059FC4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11 - Θέση υποσέλιδου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11015" y="273050"/>
            <a:ext cx="10868369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812588" y="2438400"/>
            <a:ext cx="5180251" cy="35814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quarter" idx="4"/>
          </p:nvPr>
        </p:nvSpPr>
        <p:spPr>
          <a:xfrm>
            <a:off x="6399133" y="2438400"/>
            <a:ext cx="5180251" cy="35814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CAD085-E8A6-8845-BD4E-CB4CCA059FC4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12" name="11 - Θέση αριθμού διαφάνειας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15 - Θέση κειμένου"/>
          <p:cNvSpPr>
            <a:spLocks noGrp="1"/>
          </p:cNvSpPr>
          <p:nvPr>
            <p:ph type="body" sz="quarter" idx="1"/>
          </p:nvPr>
        </p:nvSpPr>
        <p:spPr>
          <a:xfrm>
            <a:off x="812588" y="1752600"/>
            <a:ext cx="5180251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5" name="1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6399133" y="1752600"/>
            <a:ext cx="5180251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711015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12589" y="273050"/>
            <a:ext cx="10766795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812589" y="1752600"/>
            <a:ext cx="2133044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3148780" y="1752600"/>
            <a:ext cx="8532178" cy="44196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133044" y="5486400"/>
            <a:ext cx="975106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Ορθογώνιο"/>
          <p:cNvSpPr/>
          <p:nvPr/>
        </p:nvSpPr>
        <p:spPr bwMode="white">
          <a:xfrm>
            <a:off x="-12189" y="4572000"/>
            <a:ext cx="12188825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-12189" y="4663440"/>
            <a:ext cx="1950212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2059911" y="4654296"/>
            <a:ext cx="1012891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133044" y="4648200"/>
            <a:ext cx="975106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1" name="10 - Ορθογώνιο"/>
          <p:cNvSpPr/>
          <p:nvPr/>
        </p:nvSpPr>
        <p:spPr bwMode="white">
          <a:xfrm>
            <a:off x="1929897" y="0"/>
            <a:ext cx="134077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8329030" y="6248401"/>
            <a:ext cx="3555074" cy="365125"/>
          </a:xfrm>
        </p:spPr>
        <p:txBody>
          <a:bodyPr rtlCol="0"/>
          <a:lstStyle/>
          <a:p>
            <a:fld id="{5BCAD085-E8A6-8845-BD4E-CB4CCA059FC4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13" name="12 - Θέση αριθμού διαφάνειας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929897" cy="663578"/>
          </a:xfrm>
        </p:spPr>
        <p:txBody>
          <a:bodyPr rtlCol="0"/>
          <a:lstStyle>
            <a:lvl1pPr>
              <a:defRPr sz="2800"/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2"/>
          </p:nvPr>
        </p:nvSpPr>
        <p:spPr>
          <a:xfrm>
            <a:off x="2133044" y="6248207"/>
            <a:ext cx="6094413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80226" y="0"/>
            <a:ext cx="10108599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812588" y="228600"/>
            <a:ext cx="10868369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816651" y="1600200"/>
            <a:ext cx="10868369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8125883" y="6248401"/>
            <a:ext cx="3555074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11/11/2025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812589" y="6248207"/>
            <a:ext cx="7226228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6 - Ορθογώνιο"/>
          <p:cNvSpPr/>
          <p:nvPr/>
        </p:nvSpPr>
        <p:spPr bwMode="white">
          <a:xfrm>
            <a:off x="0" y="1234440"/>
            <a:ext cx="12188825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0" y="1280160"/>
            <a:ext cx="711015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787195" y="1280160"/>
            <a:ext cx="1140163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711015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Καλώς ήρθατε!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 sz="2800"/>
            </a:pPr>
            <a:r>
              <a:t>Σήμερα θα μάθουμε τι είναι η διαφήμιση.</a:t>
            </a:r>
          </a:p>
          <a:p>
            <a:pPr>
              <a:defRPr sz="2800"/>
            </a:pPr>
            <a:r>
              <a:t>Θα δούμε παραδείγματα και θα φτιάξουμε τη δική μας μικρή διαφήμιση.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Τι είναι διαφήμιση;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 sz="2800"/>
            </a:pPr>
            <a:r>
              <a:t>Η διαφήμιση λέει στους ανθρώπους για ένα προϊόν ή προϊόντα.</a:t>
            </a:r>
          </a:p>
          <a:p>
            <a:pPr>
              <a:defRPr sz="2800"/>
            </a:pPr>
            <a:r>
              <a:t>Χρησιμοποιεί εικόνες, λόγια και μουσική για να τραβήξει την προσοχή.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Γιατί βλέπουμε διαφημίσεις;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 sz="2800"/>
            </a:pPr>
            <a:r>
              <a:t>Για να μάθουμε για νέα παιχνίδια, ρούχα ή τρόφιμα.</a:t>
            </a:r>
          </a:p>
          <a:p>
            <a:pPr>
              <a:defRPr sz="2800"/>
            </a:pPr>
            <a:r>
              <a:t>Για να θυμηθούμε κάτι που αγοράσαμε πριν.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Στοιχεία μιας διαφήμισης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 sz="2800"/>
            </a:pPr>
            <a:r>
              <a:t>Ένας τίτλος που τραβάει την προσοχή.</a:t>
            </a:r>
          </a:p>
          <a:p>
            <a:pPr>
              <a:defRPr sz="2800"/>
            </a:pPr>
            <a:r>
              <a:t>Ένα ωραίο λόγο που λέει γιατί το προϊόν είναι καλό.</a:t>
            </a:r>
          </a:p>
          <a:p>
            <a:pPr>
              <a:defRPr sz="2800"/>
            </a:pPr>
            <a:r>
              <a:t>Μια εικόνα ή μουσική που θυμόμαστε.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Τι θα κάνουμε στη τάξη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 sz="2800"/>
            </a:pPr>
            <a:r>
              <a:t>Θα διαβάσουμε ένα κείμενο από το βιβλίο.</a:t>
            </a:r>
          </a:p>
          <a:p>
            <a:pPr>
              <a:defRPr sz="2800"/>
            </a:pPr>
            <a:r>
              <a:t>Θα κοιτάξουμε εικόνες διαφημίσεων.</a:t>
            </a:r>
          </a:p>
          <a:p>
            <a:pPr>
              <a:defRPr sz="2800"/>
            </a:pPr>
            <a:r>
              <a:t>Θα φτιάξουμε μια μικρή διαφήμιση σε ομάδες.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Δραστηριότητα — Φτιάχνουμε διαφήμιση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 sz="2800"/>
            </a:pPr>
            <a:r>
              <a:t>Σε ομάδες 3-4, επιλέξτε προϊόν (π.χ. σοκολάτα, μολύβι).</a:t>
            </a:r>
          </a:p>
          <a:p>
            <a:pPr>
              <a:defRPr sz="2800"/>
            </a:pPr>
            <a:r>
              <a:t>Γράψτε 1-2 προτάσεις γιατί το προϊόν είναι καλό.</a:t>
            </a:r>
          </a:p>
          <a:p>
            <a:pPr>
              <a:defRPr sz="2800"/>
            </a:pPr>
            <a:r>
              <a:t>Σχεδιάστε μια εικόνα και παρουσιάστε την στην τάξη.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Κλείσιμο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defRPr sz="2800"/>
            </a:pPr>
            <a:r>
              <a:t>Τι μάθαμε σήμερα;</a:t>
            </a:r>
          </a:p>
          <a:p>
            <a:pPr>
              <a:defRPr sz="2800"/>
            </a:pPr>
            <a:r>
              <a:t>Ποια διαφήμιση σας άρεσε περισσότερο; Γιατί;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/>
          </a:p>
        </p:txBody>
      </p:sp>
      <p:pic>
        <p:nvPicPr>
          <p:cNvPr id="3" name="Picture 2" descr="diafimise_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457200"/>
            <a:ext cx="11247120" cy="6326505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άμεσος">
  <a:themeElements>
    <a:clrScheme name="Διάμεσος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Διάμεσος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Διάμεσος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</TotalTime>
  <Words>175</Words>
  <Application>Microsoft Macintosh PowerPoint</Application>
  <PresentationFormat>Προσαρμογή</PresentationFormat>
  <Paragraphs>24</Paragraphs>
  <Slides>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Διάμεσος</vt:lpstr>
      <vt:lpstr>Καλώς ήρθατε!</vt:lpstr>
      <vt:lpstr>Τι είναι διαφήμιση;</vt:lpstr>
      <vt:lpstr>Γιατί βλέπουμε διαφημίσεις;</vt:lpstr>
      <vt:lpstr>Στοιχεία μιας διαφήμισης</vt:lpstr>
      <vt:lpstr>Τι θα κάνουμε στη τάξη</vt:lpstr>
      <vt:lpstr>Δραστηριότητα — Φτιάχνουμε διαφήμιση</vt:lpstr>
      <vt:lpstr>Κλείσιμο</vt:lpstr>
      <vt:lpstr>Διαφάνεια 8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Καλώς ήρθατε!</dc:title>
  <dc:subject/>
  <dc:creator/>
  <cp:keywords/>
  <dc:description>generated using python-pptx</dc:description>
  <cp:lastModifiedBy>ΕΡΡΙΚΑ ΚΑΡΒΟΥΝΗ</cp:lastModifiedBy>
  <cp:revision>3</cp:revision>
  <dcterms:created xsi:type="dcterms:W3CDTF">2013-01-27T09:14:16Z</dcterms:created>
  <dcterms:modified xsi:type="dcterms:W3CDTF">2025-11-11T16:50:58Z</dcterms:modified>
  <cp:category/>
</cp:coreProperties>
</file>