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54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4" autoAdjust="0"/>
    <p:restoredTop sz="94718" autoAdjust="0"/>
  </p:normalViewPr>
  <p:slideViewPr>
    <p:cSldViewPr showGuides="1">
      <p:cViewPr varScale="1">
        <p:scale>
          <a:sx n="70" d="100"/>
          <a:sy n="70" d="100"/>
        </p:scale>
        <p:origin x="-14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067F31-7726-411B-A7F3-E9A6863BA2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4590E87-8B38-444A-AD6B-0DF1E08BCF30}">
      <dgm:prSet phldrT="[Κείμενο]"/>
      <dgm:spPr>
        <a:solidFill>
          <a:srgbClr val="C00000"/>
        </a:solidFill>
      </dgm:spPr>
      <dgm:t>
        <a:bodyPr/>
        <a:lstStyle/>
        <a:p>
          <a:r>
            <a:rPr lang="en-US" b="0" dirty="0" smtClean="0"/>
            <a:t>Completed actions in the past </a:t>
          </a:r>
          <a:endParaRPr lang="el-GR" b="0" dirty="0"/>
        </a:p>
      </dgm:t>
    </dgm:pt>
    <dgm:pt modelId="{2DDA730A-C4DC-436C-A4B5-BDE3804DE51A}" type="parTrans" cxnId="{A9AF8968-F27F-4D92-8B96-B1BA31AD5690}">
      <dgm:prSet/>
      <dgm:spPr/>
      <dgm:t>
        <a:bodyPr/>
        <a:lstStyle/>
        <a:p>
          <a:endParaRPr lang="el-GR"/>
        </a:p>
      </dgm:t>
    </dgm:pt>
    <dgm:pt modelId="{15D8E70A-3603-4F0E-B26B-DD3C85E9916D}" type="sibTrans" cxnId="{A9AF8968-F27F-4D92-8B96-B1BA31AD5690}">
      <dgm:prSet/>
      <dgm:spPr/>
      <dgm:t>
        <a:bodyPr/>
        <a:lstStyle/>
        <a:p>
          <a:endParaRPr lang="el-GR"/>
        </a:p>
      </dgm:t>
    </dgm:pt>
    <dgm:pt modelId="{26684AD6-1A58-4534-A0A7-A70AF4FB3533}">
      <dgm:prSet phldrT="[Κείμενο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 smtClean="0"/>
            <a:t>I watched a film last night.</a:t>
          </a:r>
          <a:endParaRPr lang="el-GR" dirty="0"/>
        </a:p>
      </dgm:t>
    </dgm:pt>
    <dgm:pt modelId="{771070AF-1CE9-4F4C-B255-A409F7580E47}" type="parTrans" cxnId="{C2281958-094A-466C-9135-3AD2A2869679}">
      <dgm:prSet/>
      <dgm:spPr/>
      <dgm:t>
        <a:bodyPr/>
        <a:lstStyle/>
        <a:p>
          <a:endParaRPr lang="el-GR"/>
        </a:p>
      </dgm:t>
    </dgm:pt>
    <dgm:pt modelId="{3E0F5D0C-5772-4E02-92DB-3619607D9D2F}" type="sibTrans" cxnId="{C2281958-094A-466C-9135-3AD2A2869679}">
      <dgm:prSet/>
      <dgm:spPr/>
      <dgm:t>
        <a:bodyPr/>
        <a:lstStyle/>
        <a:p>
          <a:endParaRPr lang="el-GR"/>
        </a:p>
      </dgm:t>
    </dgm:pt>
    <dgm:pt modelId="{AABE2C8E-EE78-4800-98E6-61446E7BEBA5}">
      <dgm:prSet phldrT="[Κείμενο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l-GR" dirty="0" smtClean="0"/>
            <a:t>Ολοκληρωμένη πράξη-άρχισε και τελείωσε στο παρελθόν</a:t>
          </a:r>
          <a:endParaRPr lang="el-GR" dirty="0"/>
        </a:p>
      </dgm:t>
    </dgm:pt>
    <dgm:pt modelId="{95F35767-A031-4289-B783-DDA1A6189D0B}" type="parTrans" cxnId="{AA708775-F275-42FF-A43E-F1CE9DF46C64}">
      <dgm:prSet/>
      <dgm:spPr/>
      <dgm:t>
        <a:bodyPr/>
        <a:lstStyle/>
        <a:p>
          <a:endParaRPr lang="el-GR"/>
        </a:p>
      </dgm:t>
    </dgm:pt>
    <dgm:pt modelId="{CF592386-F1AC-4A19-896E-FADA7CAC7363}" type="sibTrans" cxnId="{AA708775-F275-42FF-A43E-F1CE9DF46C64}">
      <dgm:prSet/>
      <dgm:spPr/>
      <dgm:t>
        <a:bodyPr/>
        <a:lstStyle/>
        <a:p>
          <a:endParaRPr lang="el-GR"/>
        </a:p>
      </dgm:t>
    </dgm:pt>
    <dgm:pt modelId="{68F9C659-BACF-4DAE-B223-46FC240CA2A3}">
      <dgm:prSet phldrT="[Κείμενο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A series of completed actions in the past</a:t>
          </a:r>
          <a:endParaRPr lang="el-GR" dirty="0"/>
        </a:p>
      </dgm:t>
    </dgm:pt>
    <dgm:pt modelId="{A4005A72-1974-4EC4-BEFD-A6826B4A0E75}" type="parTrans" cxnId="{9E65DE5D-F735-428C-AA3D-5790A0DD1821}">
      <dgm:prSet/>
      <dgm:spPr/>
      <dgm:t>
        <a:bodyPr/>
        <a:lstStyle/>
        <a:p>
          <a:endParaRPr lang="el-GR"/>
        </a:p>
      </dgm:t>
    </dgm:pt>
    <dgm:pt modelId="{DC5920C5-0F1B-4532-858E-38CE6C1305C1}" type="sibTrans" cxnId="{9E65DE5D-F735-428C-AA3D-5790A0DD1821}">
      <dgm:prSet/>
      <dgm:spPr/>
      <dgm:t>
        <a:bodyPr/>
        <a:lstStyle/>
        <a:p>
          <a:endParaRPr lang="el-GR"/>
        </a:p>
      </dgm:t>
    </dgm:pt>
    <dgm:pt modelId="{79B9242E-844C-4433-9A3C-CE24CBF97E09}">
      <dgm:prSet phldrT="[Κείμενο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 smtClean="0"/>
            <a:t>At 7.00 o’clock, I got up, washed my face, brushed my teeth and had breakfast</a:t>
          </a:r>
          <a:endParaRPr lang="el-GR" dirty="0"/>
        </a:p>
      </dgm:t>
    </dgm:pt>
    <dgm:pt modelId="{2872D54A-7ED9-45D4-A783-A2826E6EEC06}" type="parTrans" cxnId="{AC5D729A-D704-47FC-9F95-E7730C796BE4}">
      <dgm:prSet/>
      <dgm:spPr/>
      <dgm:t>
        <a:bodyPr/>
        <a:lstStyle/>
        <a:p>
          <a:endParaRPr lang="el-GR"/>
        </a:p>
      </dgm:t>
    </dgm:pt>
    <dgm:pt modelId="{664BA028-C8C0-4D32-90E6-32191F6C1ECC}" type="sibTrans" cxnId="{AC5D729A-D704-47FC-9F95-E7730C796BE4}">
      <dgm:prSet/>
      <dgm:spPr/>
      <dgm:t>
        <a:bodyPr/>
        <a:lstStyle/>
        <a:p>
          <a:endParaRPr lang="el-GR"/>
        </a:p>
      </dgm:t>
    </dgm:pt>
    <dgm:pt modelId="{99DA6842-E879-4974-BEAC-7013E95A70EF}">
      <dgm:prSet phldrT="[Κείμενο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l-GR" dirty="0" smtClean="0"/>
            <a:t>Διαδοχικές πράξεις στο παρελθόν</a:t>
          </a:r>
          <a:endParaRPr lang="el-GR" dirty="0"/>
        </a:p>
      </dgm:t>
    </dgm:pt>
    <dgm:pt modelId="{32A292E0-18EE-40ED-A07C-9888F4904A4F}" type="parTrans" cxnId="{845ED2D6-5928-47C4-9A72-AA6484A5A834}">
      <dgm:prSet/>
      <dgm:spPr/>
      <dgm:t>
        <a:bodyPr/>
        <a:lstStyle/>
        <a:p>
          <a:endParaRPr lang="el-GR"/>
        </a:p>
      </dgm:t>
    </dgm:pt>
    <dgm:pt modelId="{2122863B-9644-46FC-95B8-4FCDE4EA66B1}" type="sibTrans" cxnId="{845ED2D6-5928-47C4-9A72-AA6484A5A834}">
      <dgm:prSet/>
      <dgm:spPr/>
      <dgm:t>
        <a:bodyPr/>
        <a:lstStyle/>
        <a:p>
          <a:endParaRPr lang="el-GR"/>
        </a:p>
      </dgm:t>
    </dgm:pt>
    <dgm:pt modelId="{DE2C7ECA-4DAB-4F84-B9B6-BA0FF6C254BF}">
      <dgm:prSet phldrT="[Κείμενο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Habits in the past</a:t>
          </a:r>
          <a:endParaRPr lang="el-GR" dirty="0"/>
        </a:p>
      </dgm:t>
    </dgm:pt>
    <dgm:pt modelId="{F4EDC668-9FBF-45E5-9D31-A1D324FB8ED1}" type="parTrans" cxnId="{4E951D21-27BA-48B1-B4CE-294E3C25EBD7}">
      <dgm:prSet/>
      <dgm:spPr/>
      <dgm:t>
        <a:bodyPr/>
        <a:lstStyle/>
        <a:p>
          <a:endParaRPr lang="el-GR"/>
        </a:p>
      </dgm:t>
    </dgm:pt>
    <dgm:pt modelId="{1B616968-1BEA-40EE-8AD2-B905AC8D19E2}" type="sibTrans" cxnId="{4E951D21-27BA-48B1-B4CE-294E3C25EBD7}">
      <dgm:prSet/>
      <dgm:spPr/>
      <dgm:t>
        <a:bodyPr/>
        <a:lstStyle/>
        <a:p>
          <a:endParaRPr lang="el-GR"/>
        </a:p>
      </dgm:t>
    </dgm:pt>
    <dgm:pt modelId="{E0B731E3-5E4F-479C-880C-20FA5724BD84}">
      <dgm:prSet phldrT="[Κείμενο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 smtClean="0"/>
            <a:t>When I was ten, I played basketball every day.</a:t>
          </a:r>
          <a:endParaRPr lang="el-GR" dirty="0"/>
        </a:p>
      </dgm:t>
    </dgm:pt>
    <dgm:pt modelId="{96F28CF2-9A90-4899-9043-AB56C8946112}" type="parTrans" cxnId="{D1E562D2-3AC7-4082-9917-BDD98CB06FFD}">
      <dgm:prSet/>
      <dgm:spPr/>
      <dgm:t>
        <a:bodyPr/>
        <a:lstStyle/>
        <a:p>
          <a:endParaRPr lang="el-GR"/>
        </a:p>
      </dgm:t>
    </dgm:pt>
    <dgm:pt modelId="{8F5823CB-19C5-401D-BD19-434A13B1FF9B}" type="sibTrans" cxnId="{D1E562D2-3AC7-4082-9917-BDD98CB06FFD}">
      <dgm:prSet/>
      <dgm:spPr/>
      <dgm:t>
        <a:bodyPr/>
        <a:lstStyle/>
        <a:p>
          <a:endParaRPr lang="el-GR"/>
        </a:p>
      </dgm:t>
    </dgm:pt>
    <dgm:pt modelId="{0554141C-6E70-4C21-83B7-85D1887B4948}">
      <dgm:prSet phldrT="[Κείμενο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l-GR" dirty="0" smtClean="0"/>
            <a:t>Συνήθεια του παρελθόντος</a:t>
          </a:r>
          <a:endParaRPr lang="el-GR" dirty="0"/>
        </a:p>
      </dgm:t>
    </dgm:pt>
    <dgm:pt modelId="{F3250C2A-56C7-4960-8725-EC53D3BEE249}" type="parTrans" cxnId="{D02A80AE-CA1C-4591-BBED-452C287D4730}">
      <dgm:prSet/>
      <dgm:spPr/>
      <dgm:t>
        <a:bodyPr/>
        <a:lstStyle/>
        <a:p>
          <a:endParaRPr lang="el-GR"/>
        </a:p>
      </dgm:t>
    </dgm:pt>
    <dgm:pt modelId="{CC313A47-3774-401F-932D-BCD3D2D2C975}" type="sibTrans" cxnId="{D02A80AE-CA1C-4591-BBED-452C287D4730}">
      <dgm:prSet/>
      <dgm:spPr/>
      <dgm:t>
        <a:bodyPr/>
        <a:lstStyle/>
        <a:p>
          <a:endParaRPr lang="el-GR"/>
        </a:p>
      </dgm:t>
    </dgm:pt>
    <dgm:pt modelId="{C5698B17-CBE6-4E8A-BD03-3792A2606A3F}" type="pres">
      <dgm:prSet presAssocID="{0C067F31-7726-411B-A7F3-E9A6863BA29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C149CD1-77C9-428C-B7D8-D88F6E0B92EE}" type="pres">
      <dgm:prSet presAssocID="{F4590E87-8B38-444A-AD6B-0DF1E08BCF30}" presName="linNode" presStyleCnt="0"/>
      <dgm:spPr/>
    </dgm:pt>
    <dgm:pt modelId="{9D03D022-0D08-4B1A-B479-F0CBA4A1467A}" type="pres">
      <dgm:prSet presAssocID="{F4590E87-8B38-444A-AD6B-0DF1E08BCF3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0189146-F6B9-4C6E-B87D-C22890174615}" type="pres">
      <dgm:prSet presAssocID="{F4590E87-8B38-444A-AD6B-0DF1E08BCF30}" presName="descendantText" presStyleLbl="alignAccFollowNode1" presStyleIdx="0" presStyleCnt="3" custLinFactNeighborX="-174" custLinFactNeighborY="-966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799E8D5-BB33-442A-BA3C-316686425E26}" type="pres">
      <dgm:prSet presAssocID="{15D8E70A-3603-4F0E-B26B-DD3C85E9916D}" presName="sp" presStyleCnt="0"/>
      <dgm:spPr/>
    </dgm:pt>
    <dgm:pt modelId="{41CC7F49-63C9-4361-95B8-9B7EBAA26711}" type="pres">
      <dgm:prSet presAssocID="{68F9C659-BACF-4DAE-B223-46FC240CA2A3}" presName="linNode" presStyleCnt="0"/>
      <dgm:spPr/>
    </dgm:pt>
    <dgm:pt modelId="{20AF6C2F-9B8B-4004-88AC-4F25B14F2348}" type="pres">
      <dgm:prSet presAssocID="{68F9C659-BACF-4DAE-B223-46FC240CA2A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30FE8FD-7453-42C4-9CF9-A799B2060896}" type="pres">
      <dgm:prSet presAssocID="{68F9C659-BACF-4DAE-B223-46FC240CA2A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6E82AA-766C-4D79-8A84-377DB7DDC034}" type="pres">
      <dgm:prSet presAssocID="{DC5920C5-0F1B-4532-858E-38CE6C1305C1}" presName="sp" presStyleCnt="0"/>
      <dgm:spPr/>
    </dgm:pt>
    <dgm:pt modelId="{FF2EA130-7C8A-41D1-8378-686C7ADFC675}" type="pres">
      <dgm:prSet presAssocID="{DE2C7ECA-4DAB-4F84-B9B6-BA0FF6C254BF}" presName="linNode" presStyleCnt="0"/>
      <dgm:spPr/>
    </dgm:pt>
    <dgm:pt modelId="{9A6F342E-07AE-4E33-94BA-89729AF79AF4}" type="pres">
      <dgm:prSet presAssocID="{DE2C7ECA-4DAB-4F84-B9B6-BA0FF6C254B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D3E330-B259-4114-8823-57A2D509EDAB}" type="pres">
      <dgm:prSet presAssocID="{DE2C7ECA-4DAB-4F84-B9B6-BA0FF6C254B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02A80AE-CA1C-4591-BBED-452C287D4730}" srcId="{DE2C7ECA-4DAB-4F84-B9B6-BA0FF6C254BF}" destId="{0554141C-6E70-4C21-83B7-85D1887B4948}" srcOrd="1" destOrd="0" parTransId="{F3250C2A-56C7-4960-8725-EC53D3BEE249}" sibTransId="{CC313A47-3774-401F-932D-BCD3D2D2C975}"/>
    <dgm:cxn modelId="{D1E562D2-3AC7-4082-9917-BDD98CB06FFD}" srcId="{DE2C7ECA-4DAB-4F84-B9B6-BA0FF6C254BF}" destId="{E0B731E3-5E4F-479C-880C-20FA5724BD84}" srcOrd="0" destOrd="0" parTransId="{96F28CF2-9A90-4899-9043-AB56C8946112}" sibTransId="{8F5823CB-19C5-401D-BD19-434A13B1FF9B}"/>
    <dgm:cxn modelId="{E939B00B-3A98-4265-9FC3-C6A00A175A6C}" type="presOf" srcId="{0554141C-6E70-4C21-83B7-85D1887B4948}" destId="{EBD3E330-B259-4114-8823-57A2D509EDAB}" srcOrd="0" destOrd="1" presId="urn:microsoft.com/office/officeart/2005/8/layout/vList5"/>
    <dgm:cxn modelId="{BA532676-6CE6-4335-AF35-78DA6956F6A3}" type="presOf" srcId="{79B9242E-844C-4433-9A3C-CE24CBF97E09}" destId="{030FE8FD-7453-42C4-9CF9-A799B2060896}" srcOrd="0" destOrd="0" presId="urn:microsoft.com/office/officeart/2005/8/layout/vList5"/>
    <dgm:cxn modelId="{845ED2D6-5928-47C4-9A72-AA6484A5A834}" srcId="{68F9C659-BACF-4DAE-B223-46FC240CA2A3}" destId="{99DA6842-E879-4974-BEAC-7013E95A70EF}" srcOrd="1" destOrd="0" parTransId="{32A292E0-18EE-40ED-A07C-9888F4904A4F}" sibTransId="{2122863B-9644-46FC-95B8-4FCDE4EA66B1}"/>
    <dgm:cxn modelId="{AA708775-F275-42FF-A43E-F1CE9DF46C64}" srcId="{F4590E87-8B38-444A-AD6B-0DF1E08BCF30}" destId="{AABE2C8E-EE78-4800-98E6-61446E7BEBA5}" srcOrd="1" destOrd="0" parTransId="{95F35767-A031-4289-B783-DDA1A6189D0B}" sibTransId="{CF592386-F1AC-4A19-896E-FADA7CAC7363}"/>
    <dgm:cxn modelId="{266FC11C-8CEC-4382-A8E0-895BE81B5C5B}" type="presOf" srcId="{26684AD6-1A58-4534-A0A7-A70AF4FB3533}" destId="{B0189146-F6B9-4C6E-B87D-C22890174615}" srcOrd="0" destOrd="0" presId="urn:microsoft.com/office/officeart/2005/8/layout/vList5"/>
    <dgm:cxn modelId="{A1CEF773-479E-432E-9D1D-85C8E3E633EC}" type="presOf" srcId="{68F9C659-BACF-4DAE-B223-46FC240CA2A3}" destId="{20AF6C2F-9B8B-4004-88AC-4F25B14F2348}" srcOrd="0" destOrd="0" presId="urn:microsoft.com/office/officeart/2005/8/layout/vList5"/>
    <dgm:cxn modelId="{9E65DE5D-F735-428C-AA3D-5790A0DD1821}" srcId="{0C067F31-7726-411B-A7F3-E9A6863BA297}" destId="{68F9C659-BACF-4DAE-B223-46FC240CA2A3}" srcOrd="1" destOrd="0" parTransId="{A4005A72-1974-4EC4-BEFD-A6826B4A0E75}" sibTransId="{DC5920C5-0F1B-4532-858E-38CE6C1305C1}"/>
    <dgm:cxn modelId="{D88F0D32-CBCC-40F6-BDF5-0AC7E0FCE860}" type="presOf" srcId="{0C067F31-7726-411B-A7F3-E9A6863BA297}" destId="{C5698B17-CBE6-4E8A-BD03-3792A2606A3F}" srcOrd="0" destOrd="0" presId="urn:microsoft.com/office/officeart/2005/8/layout/vList5"/>
    <dgm:cxn modelId="{C2281958-094A-466C-9135-3AD2A2869679}" srcId="{F4590E87-8B38-444A-AD6B-0DF1E08BCF30}" destId="{26684AD6-1A58-4534-A0A7-A70AF4FB3533}" srcOrd="0" destOrd="0" parTransId="{771070AF-1CE9-4F4C-B255-A409F7580E47}" sibTransId="{3E0F5D0C-5772-4E02-92DB-3619607D9D2F}"/>
    <dgm:cxn modelId="{AC5D729A-D704-47FC-9F95-E7730C796BE4}" srcId="{68F9C659-BACF-4DAE-B223-46FC240CA2A3}" destId="{79B9242E-844C-4433-9A3C-CE24CBF97E09}" srcOrd="0" destOrd="0" parTransId="{2872D54A-7ED9-45D4-A783-A2826E6EEC06}" sibTransId="{664BA028-C8C0-4D32-90E6-32191F6C1ECC}"/>
    <dgm:cxn modelId="{51B0FAEE-6748-4D58-9A16-782606B82AE6}" type="presOf" srcId="{DE2C7ECA-4DAB-4F84-B9B6-BA0FF6C254BF}" destId="{9A6F342E-07AE-4E33-94BA-89729AF79AF4}" srcOrd="0" destOrd="0" presId="urn:microsoft.com/office/officeart/2005/8/layout/vList5"/>
    <dgm:cxn modelId="{4E951D21-27BA-48B1-B4CE-294E3C25EBD7}" srcId="{0C067F31-7726-411B-A7F3-E9A6863BA297}" destId="{DE2C7ECA-4DAB-4F84-B9B6-BA0FF6C254BF}" srcOrd="2" destOrd="0" parTransId="{F4EDC668-9FBF-45E5-9D31-A1D324FB8ED1}" sibTransId="{1B616968-1BEA-40EE-8AD2-B905AC8D19E2}"/>
    <dgm:cxn modelId="{DC42BA91-CC3F-433A-87E5-A74EA7392578}" type="presOf" srcId="{AABE2C8E-EE78-4800-98E6-61446E7BEBA5}" destId="{B0189146-F6B9-4C6E-B87D-C22890174615}" srcOrd="0" destOrd="1" presId="urn:microsoft.com/office/officeart/2005/8/layout/vList5"/>
    <dgm:cxn modelId="{A9AF8968-F27F-4D92-8B96-B1BA31AD5690}" srcId="{0C067F31-7726-411B-A7F3-E9A6863BA297}" destId="{F4590E87-8B38-444A-AD6B-0DF1E08BCF30}" srcOrd="0" destOrd="0" parTransId="{2DDA730A-C4DC-436C-A4B5-BDE3804DE51A}" sibTransId="{15D8E70A-3603-4F0E-B26B-DD3C85E9916D}"/>
    <dgm:cxn modelId="{3A2067CF-68D0-4862-ADCD-3DF2069C743A}" type="presOf" srcId="{F4590E87-8B38-444A-AD6B-0DF1E08BCF30}" destId="{9D03D022-0D08-4B1A-B479-F0CBA4A1467A}" srcOrd="0" destOrd="0" presId="urn:microsoft.com/office/officeart/2005/8/layout/vList5"/>
    <dgm:cxn modelId="{873A13D1-DCA5-442B-B85B-E88B9945ED1A}" type="presOf" srcId="{E0B731E3-5E4F-479C-880C-20FA5724BD84}" destId="{EBD3E330-B259-4114-8823-57A2D509EDAB}" srcOrd="0" destOrd="0" presId="urn:microsoft.com/office/officeart/2005/8/layout/vList5"/>
    <dgm:cxn modelId="{E13C3293-4067-4040-BFB1-4CF4CB0957BC}" type="presOf" srcId="{99DA6842-E879-4974-BEAC-7013E95A70EF}" destId="{030FE8FD-7453-42C4-9CF9-A799B2060896}" srcOrd="0" destOrd="1" presId="urn:microsoft.com/office/officeart/2005/8/layout/vList5"/>
    <dgm:cxn modelId="{AEFB634C-F426-45EC-BC6D-7992F53F3C65}" type="presParOf" srcId="{C5698B17-CBE6-4E8A-BD03-3792A2606A3F}" destId="{1C149CD1-77C9-428C-B7D8-D88F6E0B92EE}" srcOrd="0" destOrd="0" presId="urn:microsoft.com/office/officeart/2005/8/layout/vList5"/>
    <dgm:cxn modelId="{33FFAAAB-D378-4F86-8812-EAC8ED7DC20C}" type="presParOf" srcId="{1C149CD1-77C9-428C-B7D8-D88F6E0B92EE}" destId="{9D03D022-0D08-4B1A-B479-F0CBA4A1467A}" srcOrd="0" destOrd="0" presId="urn:microsoft.com/office/officeart/2005/8/layout/vList5"/>
    <dgm:cxn modelId="{3CF19D32-9D4F-4158-953C-375C05190B10}" type="presParOf" srcId="{1C149CD1-77C9-428C-B7D8-D88F6E0B92EE}" destId="{B0189146-F6B9-4C6E-B87D-C22890174615}" srcOrd="1" destOrd="0" presId="urn:microsoft.com/office/officeart/2005/8/layout/vList5"/>
    <dgm:cxn modelId="{510D5D49-D7FC-492A-9FF7-DEF1B00B8129}" type="presParOf" srcId="{C5698B17-CBE6-4E8A-BD03-3792A2606A3F}" destId="{9799E8D5-BB33-442A-BA3C-316686425E26}" srcOrd="1" destOrd="0" presId="urn:microsoft.com/office/officeart/2005/8/layout/vList5"/>
    <dgm:cxn modelId="{E3662DC5-6CA8-42CD-8A81-15ABA31F5A02}" type="presParOf" srcId="{C5698B17-CBE6-4E8A-BD03-3792A2606A3F}" destId="{41CC7F49-63C9-4361-95B8-9B7EBAA26711}" srcOrd="2" destOrd="0" presId="urn:microsoft.com/office/officeart/2005/8/layout/vList5"/>
    <dgm:cxn modelId="{9894DC8D-6ED2-4932-B7FD-5C985BAE4D78}" type="presParOf" srcId="{41CC7F49-63C9-4361-95B8-9B7EBAA26711}" destId="{20AF6C2F-9B8B-4004-88AC-4F25B14F2348}" srcOrd="0" destOrd="0" presId="urn:microsoft.com/office/officeart/2005/8/layout/vList5"/>
    <dgm:cxn modelId="{0550D2EE-54F7-446B-AD87-52B78CB7D5C6}" type="presParOf" srcId="{41CC7F49-63C9-4361-95B8-9B7EBAA26711}" destId="{030FE8FD-7453-42C4-9CF9-A799B2060896}" srcOrd="1" destOrd="0" presId="urn:microsoft.com/office/officeart/2005/8/layout/vList5"/>
    <dgm:cxn modelId="{B1CC880D-0801-4EE2-93F6-F4F35951DAA6}" type="presParOf" srcId="{C5698B17-CBE6-4E8A-BD03-3792A2606A3F}" destId="{2E6E82AA-766C-4D79-8A84-377DB7DDC034}" srcOrd="3" destOrd="0" presId="urn:microsoft.com/office/officeart/2005/8/layout/vList5"/>
    <dgm:cxn modelId="{C56C12AE-B273-4FF0-ADE3-3BAFAA2C5C57}" type="presParOf" srcId="{C5698B17-CBE6-4E8A-BD03-3792A2606A3F}" destId="{FF2EA130-7C8A-41D1-8378-686C7ADFC675}" srcOrd="4" destOrd="0" presId="urn:microsoft.com/office/officeart/2005/8/layout/vList5"/>
    <dgm:cxn modelId="{1B6CF038-504F-4A7F-98F2-4313972AA087}" type="presParOf" srcId="{FF2EA130-7C8A-41D1-8378-686C7ADFC675}" destId="{9A6F342E-07AE-4E33-94BA-89729AF79AF4}" srcOrd="0" destOrd="0" presId="urn:microsoft.com/office/officeart/2005/8/layout/vList5"/>
    <dgm:cxn modelId="{93647C4B-458E-41E0-87B4-EDBB7DF181F8}" type="presParOf" srcId="{FF2EA130-7C8A-41D1-8378-686C7ADFC675}" destId="{EBD3E330-B259-4114-8823-57A2D509EDAB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FF267B-7D8F-4806-9B6C-672DCFF37E0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4375C86-8CD4-437B-9CF2-5F11B790FA2D}">
      <dgm:prSet phldrT="[Κείμενο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3600" b="1" i="1" dirty="0" smtClean="0">
              <a:latin typeface="Arial" pitchFamily="34" charset="0"/>
              <a:cs typeface="Arial" pitchFamily="34" charset="0"/>
            </a:rPr>
            <a:t>Form</a:t>
          </a:r>
          <a:endParaRPr lang="el-GR" sz="3600" b="1" i="1" dirty="0">
            <a:latin typeface="Arial" pitchFamily="34" charset="0"/>
            <a:cs typeface="Arial" pitchFamily="34" charset="0"/>
          </a:endParaRPr>
        </a:p>
      </dgm:t>
    </dgm:pt>
    <dgm:pt modelId="{48AB3E04-9B1A-43C6-AB4D-5F439EEE95C5}" type="parTrans" cxnId="{788C7D53-CE68-4091-856B-F768FA11D207}">
      <dgm:prSet/>
      <dgm:spPr/>
      <dgm:t>
        <a:bodyPr/>
        <a:lstStyle/>
        <a:p>
          <a:endParaRPr lang="el-GR"/>
        </a:p>
      </dgm:t>
    </dgm:pt>
    <dgm:pt modelId="{76676CD4-A8F4-4A55-9AD5-0BFBE0294FF6}" type="sibTrans" cxnId="{788C7D53-CE68-4091-856B-F768FA11D207}">
      <dgm:prSet/>
      <dgm:spPr/>
      <dgm:t>
        <a:bodyPr/>
        <a:lstStyle/>
        <a:p>
          <a:endParaRPr lang="el-GR"/>
        </a:p>
      </dgm:t>
    </dgm:pt>
    <dgm:pt modelId="{8A07FDAF-7DF9-4B95-96CA-C8E84975DF67}">
      <dgm:prSet phldrT="[Κείμενο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Irregular verbs </a:t>
          </a:r>
        </a:p>
        <a:p>
          <a:r>
            <a:rPr lang="en-US" dirty="0" smtClean="0"/>
            <a:t>have a </a:t>
          </a:r>
          <a:r>
            <a:rPr lang="en-US" b="1" dirty="0" smtClean="0"/>
            <a:t>special form </a:t>
          </a:r>
        </a:p>
        <a:p>
          <a:r>
            <a:rPr lang="en-US" dirty="0" smtClean="0"/>
            <a:t>drive – drove</a:t>
          </a:r>
          <a:endParaRPr lang="el-GR" dirty="0"/>
        </a:p>
      </dgm:t>
    </dgm:pt>
    <dgm:pt modelId="{F4463907-A961-4B50-958B-C1E837B79D82}" type="parTrans" cxnId="{94B8F507-EF1B-4DED-AE77-AD98AE035E1A}">
      <dgm:prSet/>
      <dgm:spPr/>
      <dgm:t>
        <a:bodyPr/>
        <a:lstStyle/>
        <a:p>
          <a:endParaRPr lang="el-GR"/>
        </a:p>
      </dgm:t>
    </dgm:pt>
    <dgm:pt modelId="{2283BD1E-8FD8-4C72-898E-15918D9322B3}" type="sibTrans" cxnId="{94B8F507-EF1B-4DED-AE77-AD98AE035E1A}">
      <dgm:prSet/>
      <dgm:spPr/>
      <dgm:t>
        <a:bodyPr/>
        <a:lstStyle/>
        <a:p>
          <a:endParaRPr lang="el-GR"/>
        </a:p>
      </dgm:t>
    </dgm:pt>
    <dgm:pt modelId="{8AC51627-DD13-4EAF-A62C-A8BFCC73DC92}">
      <dgm:prSet phldrT="[Κείμενο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Regular verbs </a:t>
          </a:r>
        </a:p>
        <a:p>
          <a:r>
            <a:rPr lang="en-US" dirty="0" smtClean="0"/>
            <a:t>verb + </a:t>
          </a:r>
          <a:r>
            <a:rPr lang="en-US" b="1" dirty="0" err="1" smtClean="0"/>
            <a:t>ed</a:t>
          </a:r>
          <a:r>
            <a:rPr lang="en-US" dirty="0" smtClean="0"/>
            <a:t> </a:t>
          </a:r>
        </a:p>
        <a:p>
          <a:r>
            <a:rPr lang="en-US" dirty="0" smtClean="0"/>
            <a:t>walk - walked</a:t>
          </a:r>
          <a:endParaRPr lang="el-GR" dirty="0"/>
        </a:p>
      </dgm:t>
    </dgm:pt>
    <dgm:pt modelId="{C28BC049-591F-42BA-9084-67EA0779A856}" type="sibTrans" cxnId="{D431CE7E-2C02-492B-B53B-C9BD9ABE0CA9}">
      <dgm:prSet/>
      <dgm:spPr/>
      <dgm:t>
        <a:bodyPr/>
        <a:lstStyle/>
        <a:p>
          <a:endParaRPr lang="el-GR"/>
        </a:p>
      </dgm:t>
    </dgm:pt>
    <dgm:pt modelId="{40C05A50-966D-476C-A457-741C0C3D2492}" type="parTrans" cxnId="{D431CE7E-2C02-492B-B53B-C9BD9ABE0CA9}">
      <dgm:prSet/>
      <dgm:spPr/>
      <dgm:t>
        <a:bodyPr/>
        <a:lstStyle/>
        <a:p>
          <a:endParaRPr lang="el-GR"/>
        </a:p>
      </dgm:t>
    </dgm:pt>
    <dgm:pt modelId="{F9EF1F9D-4E74-4E8A-8367-B6EBBAEB7C79}">
      <dgm:prSet phldrT="[Κείμενο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Interrogative- Negative</a:t>
          </a:r>
        </a:p>
        <a:p>
          <a:r>
            <a:rPr lang="en-US" b="1" dirty="0" smtClean="0"/>
            <a:t> did – didn’t</a:t>
          </a:r>
          <a:endParaRPr lang="el-GR" b="1" dirty="0"/>
        </a:p>
      </dgm:t>
    </dgm:pt>
    <dgm:pt modelId="{4AF67E54-2508-470C-8A39-0B9E0C59F916}" type="parTrans" cxnId="{40CFB6B2-EDAA-40B2-9E12-77B7162DB561}">
      <dgm:prSet/>
      <dgm:spPr/>
      <dgm:t>
        <a:bodyPr/>
        <a:lstStyle/>
        <a:p>
          <a:endParaRPr lang="el-GR"/>
        </a:p>
      </dgm:t>
    </dgm:pt>
    <dgm:pt modelId="{0832E8CE-DFDB-4953-93BC-00C35C94001A}" type="sibTrans" cxnId="{40CFB6B2-EDAA-40B2-9E12-77B7162DB561}">
      <dgm:prSet/>
      <dgm:spPr/>
      <dgm:t>
        <a:bodyPr/>
        <a:lstStyle/>
        <a:p>
          <a:endParaRPr lang="el-GR"/>
        </a:p>
      </dgm:t>
    </dgm:pt>
    <dgm:pt modelId="{E7D9B8A8-BF03-46A7-B330-D331A13C244D}" type="pres">
      <dgm:prSet presAssocID="{8BFF267B-7D8F-4806-9B6C-672DCFF37E0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6D1F73EA-286F-4B04-B49B-C32F80D9DCA8}" type="pres">
      <dgm:prSet presAssocID="{04375C86-8CD4-437B-9CF2-5F11B790FA2D}" presName="hierRoot1" presStyleCnt="0">
        <dgm:presLayoutVars>
          <dgm:hierBranch val="init"/>
        </dgm:presLayoutVars>
      </dgm:prSet>
      <dgm:spPr/>
    </dgm:pt>
    <dgm:pt modelId="{F5708D94-18F9-415A-BCF5-DCDB94E5FDB9}" type="pres">
      <dgm:prSet presAssocID="{04375C86-8CD4-437B-9CF2-5F11B790FA2D}" presName="rootComposite1" presStyleCnt="0"/>
      <dgm:spPr/>
    </dgm:pt>
    <dgm:pt modelId="{501C368D-A278-4E47-9A4F-A97520FB0A56}" type="pres">
      <dgm:prSet presAssocID="{04375C86-8CD4-437B-9CF2-5F11B790FA2D}" presName="rootText1" presStyleLbl="node0" presStyleIdx="0" presStyleCnt="1" custScaleX="123844" custScaleY="129278" custLinFactY="-255" custLinFactNeighborX="0" custLinFactNeighborY="-10000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56C416D-5534-4F3B-B637-510F66176081}" type="pres">
      <dgm:prSet presAssocID="{04375C86-8CD4-437B-9CF2-5F11B790FA2D}" presName="rootConnector1" presStyleLbl="node1" presStyleIdx="0" presStyleCnt="0"/>
      <dgm:spPr/>
      <dgm:t>
        <a:bodyPr/>
        <a:lstStyle/>
        <a:p>
          <a:endParaRPr lang="el-GR"/>
        </a:p>
      </dgm:t>
    </dgm:pt>
    <dgm:pt modelId="{1E893F4F-DE9A-49B4-9DE3-34600A55A448}" type="pres">
      <dgm:prSet presAssocID="{04375C86-8CD4-437B-9CF2-5F11B790FA2D}" presName="hierChild2" presStyleCnt="0"/>
      <dgm:spPr/>
    </dgm:pt>
    <dgm:pt modelId="{690AD96F-2084-41F4-A654-CFE897333C42}" type="pres">
      <dgm:prSet presAssocID="{40C05A50-966D-476C-A457-741C0C3D2492}" presName="Name37" presStyleLbl="parChTrans1D2" presStyleIdx="0" presStyleCnt="3"/>
      <dgm:spPr/>
      <dgm:t>
        <a:bodyPr/>
        <a:lstStyle/>
        <a:p>
          <a:endParaRPr lang="el-GR"/>
        </a:p>
      </dgm:t>
    </dgm:pt>
    <dgm:pt modelId="{0423AEF3-2DCB-43B1-9A2B-3687EF8BC276}" type="pres">
      <dgm:prSet presAssocID="{8AC51627-DD13-4EAF-A62C-A8BFCC73DC92}" presName="hierRoot2" presStyleCnt="0">
        <dgm:presLayoutVars>
          <dgm:hierBranch val="init"/>
        </dgm:presLayoutVars>
      </dgm:prSet>
      <dgm:spPr/>
    </dgm:pt>
    <dgm:pt modelId="{7F5CAC99-589E-4F14-8379-6B0993A79F97}" type="pres">
      <dgm:prSet presAssocID="{8AC51627-DD13-4EAF-A62C-A8BFCC73DC92}" presName="rootComposite" presStyleCnt="0"/>
      <dgm:spPr/>
    </dgm:pt>
    <dgm:pt modelId="{18222988-557C-499C-80C9-F56DB696719D}" type="pres">
      <dgm:prSet presAssocID="{8AC51627-DD13-4EAF-A62C-A8BFCC73DC92}" presName="rootText" presStyleLbl="node2" presStyleIdx="0" presStyleCnt="3" custScaleX="126583" custScaleY="12858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41F6BDC-A436-4D8D-8973-F5F7305A3CE9}" type="pres">
      <dgm:prSet presAssocID="{8AC51627-DD13-4EAF-A62C-A8BFCC73DC92}" presName="rootConnector" presStyleLbl="node2" presStyleIdx="0" presStyleCnt="3"/>
      <dgm:spPr/>
      <dgm:t>
        <a:bodyPr/>
        <a:lstStyle/>
        <a:p>
          <a:endParaRPr lang="el-GR"/>
        </a:p>
      </dgm:t>
    </dgm:pt>
    <dgm:pt modelId="{9B89A5C3-C0E2-4254-A504-D73FEAF8630F}" type="pres">
      <dgm:prSet presAssocID="{8AC51627-DD13-4EAF-A62C-A8BFCC73DC92}" presName="hierChild4" presStyleCnt="0"/>
      <dgm:spPr/>
    </dgm:pt>
    <dgm:pt modelId="{718A6E8E-AD49-4D84-8FAD-145C0B1CAAA0}" type="pres">
      <dgm:prSet presAssocID="{8AC51627-DD13-4EAF-A62C-A8BFCC73DC92}" presName="hierChild5" presStyleCnt="0"/>
      <dgm:spPr/>
    </dgm:pt>
    <dgm:pt modelId="{E16EA98A-F0EF-4EDA-81B2-914973EC9ADA}" type="pres">
      <dgm:prSet presAssocID="{F4463907-A961-4B50-958B-C1E837B79D82}" presName="Name37" presStyleLbl="parChTrans1D2" presStyleIdx="1" presStyleCnt="3"/>
      <dgm:spPr/>
      <dgm:t>
        <a:bodyPr/>
        <a:lstStyle/>
        <a:p>
          <a:endParaRPr lang="el-GR"/>
        </a:p>
      </dgm:t>
    </dgm:pt>
    <dgm:pt modelId="{C98CCBAB-F904-487D-877D-E4128C9857C6}" type="pres">
      <dgm:prSet presAssocID="{8A07FDAF-7DF9-4B95-96CA-C8E84975DF67}" presName="hierRoot2" presStyleCnt="0">
        <dgm:presLayoutVars>
          <dgm:hierBranch val="init"/>
        </dgm:presLayoutVars>
      </dgm:prSet>
      <dgm:spPr/>
    </dgm:pt>
    <dgm:pt modelId="{9B2B606B-C6E1-46FF-8F41-304243739999}" type="pres">
      <dgm:prSet presAssocID="{8A07FDAF-7DF9-4B95-96CA-C8E84975DF67}" presName="rootComposite" presStyleCnt="0"/>
      <dgm:spPr/>
    </dgm:pt>
    <dgm:pt modelId="{E0AC74F1-0E38-420F-AA46-4DAD1027604C}" type="pres">
      <dgm:prSet presAssocID="{8A07FDAF-7DF9-4B95-96CA-C8E84975DF67}" presName="rootText" presStyleLbl="node2" presStyleIdx="1" presStyleCnt="3" custScaleX="143105" custScaleY="13011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A6ED2ED-B51E-4AD5-974F-BBA0A0EA706E}" type="pres">
      <dgm:prSet presAssocID="{8A07FDAF-7DF9-4B95-96CA-C8E84975DF67}" presName="rootConnector" presStyleLbl="node2" presStyleIdx="1" presStyleCnt="3"/>
      <dgm:spPr/>
      <dgm:t>
        <a:bodyPr/>
        <a:lstStyle/>
        <a:p>
          <a:endParaRPr lang="el-GR"/>
        </a:p>
      </dgm:t>
    </dgm:pt>
    <dgm:pt modelId="{2E723F50-B02C-48CF-8752-C9945F1B584B}" type="pres">
      <dgm:prSet presAssocID="{8A07FDAF-7DF9-4B95-96CA-C8E84975DF67}" presName="hierChild4" presStyleCnt="0"/>
      <dgm:spPr/>
    </dgm:pt>
    <dgm:pt modelId="{F5D571E8-4567-4615-82A8-2FC9DB2CAF20}" type="pres">
      <dgm:prSet presAssocID="{8A07FDAF-7DF9-4B95-96CA-C8E84975DF67}" presName="hierChild5" presStyleCnt="0"/>
      <dgm:spPr/>
    </dgm:pt>
    <dgm:pt modelId="{A041E45A-7B9F-420D-A5BC-A880B5FB101E}" type="pres">
      <dgm:prSet presAssocID="{4AF67E54-2508-470C-8A39-0B9E0C59F916}" presName="Name37" presStyleLbl="parChTrans1D2" presStyleIdx="2" presStyleCnt="3"/>
      <dgm:spPr/>
      <dgm:t>
        <a:bodyPr/>
        <a:lstStyle/>
        <a:p>
          <a:endParaRPr lang="el-GR"/>
        </a:p>
      </dgm:t>
    </dgm:pt>
    <dgm:pt modelId="{BC618AA4-BE12-4352-BA1C-BF3E82D8023E}" type="pres">
      <dgm:prSet presAssocID="{F9EF1F9D-4E74-4E8A-8367-B6EBBAEB7C79}" presName="hierRoot2" presStyleCnt="0">
        <dgm:presLayoutVars>
          <dgm:hierBranch val="init"/>
        </dgm:presLayoutVars>
      </dgm:prSet>
      <dgm:spPr/>
    </dgm:pt>
    <dgm:pt modelId="{7E0C6E3E-8F13-428A-80F3-4F66DC62C182}" type="pres">
      <dgm:prSet presAssocID="{F9EF1F9D-4E74-4E8A-8367-B6EBBAEB7C79}" presName="rootComposite" presStyleCnt="0"/>
      <dgm:spPr/>
    </dgm:pt>
    <dgm:pt modelId="{9025F1C8-3FC7-4B6C-ABAD-4AE7F0F2A580}" type="pres">
      <dgm:prSet presAssocID="{F9EF1F9D-4E74-4E8A-8367-B6EBBAEB7C79}" presName="rootText" presStyleLbl="node2" presStyleIdx="2" presStyleCnt="3" custScaleX="157680" custScaleY="13011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D5D4A80-8B86-4FAF-88E9-79013735DC47}" type="pres">
      <dgm:prSet presAssocID="{F9EF1F9D-4E74-4E8A-8367-B6EBBAEB7C79}" presName="rootConnector" presStyleLbl="node2" presStyleIdx="2" presStyleCnt="3"/>
      <dgm:spPr/>
      <dgm:t>
        <a:bodyPr/>
        <a:lstStyle/>
        <a:p>
          <a:endParaRPr lang="el-GR"/>
        </a:p>
      </dgm:t>
    </dgm:pt>
    <dgm:pt modelId="{D150A1CF-E553-4D97-8D08-58711E6F63AB}" type="pres">
      <dgm:prSet presAssocID="{F9EF1F9D-4E74-4E8A-8367-B6EBBAEB7C79}" presName="hierChild4" presStyleCnt="0"/>
      <dgm:spPr/>
    </dgm:pt>
    <dgm:pt modelId="{1CB03055-A337-46F6-924A-26539B0554D6}" type="pres">
      <dgm:prSet presAssocID="{F9EF1F9D-4E74-4E8A-8367-B6EBBAEB7C79}" presName="hierChild5" presStyleCnt="0"/>
      <dgm:spPr/>
    </dgm:pt>
    <dgm:pt modelId="{E9977B80-4AAB-4049-B727-E411F0B7DDE7}" type="pres">
      <dgm:prSet presAssocID="{04375C86-8CD4-437B-9CF2-5F11B790FA2D}" presName="hierChild3" presStyleCnt="0"/>
      <dgm:spPr/>
    </dgm:pt>
  </dgm:ptLst>
  <dgm:cxnLst>
    <dgm:cxn modelId="{90E783DF-37C2-48EF-8E78-C0B6A6919EEF}" type="presOf" srcId="{8A07FDAF-7DF9-4B95-96CA-C8E84975DF67}" destId="{3A6ED2ED-B51E-4AD5-974F-BBA0A0EA706E}" srcOrd="1" destOrd="0" presId="urn:microsoft.com/office/officeart/2005/8/layout/orgChart1"/>
    <dgm:cxn modelId="{5B3BC8A3-9212-4F03-8BFD-F340D1061376}" type="presOf" srcId="{F9EF1F9D-4E74-4E8A-8367-B6EBBAEB7C79}" destId="{FD5D4A80-8B86-4FAF-88E9-79013735DC47}" srcOrd="1" destOrd="0" presId="urn:microsoft.com/office/officeart/2005/8/layout/orgChart1"/>
    <dgm:cxn modelId="{A0A5AE28-FE0B-478C-BF02-FADEC4A5656F}" type="presOf" srcId="{04375C86-8CD4-437B-9CF2-5F11B790FA2D}" destId="{501C368D-A278-4E47-9A4F-A97520FB0A56}" srcOrd="0" destOrd="0" presId="urn:microsoft.com/office/officeart/2005/8/layout/orgChart1"/>
    <dgm:cxn modelId="{02D0649F-9B9D-4CF7-AB25-A863CC30883E}" type="presOf" srcId="{8AC51627-DD13-4EAF-A62C-A8BFCC73DC92}" destId="{18222988-557C-499C-80C9-F56DB696719D}" srcOrd="0" destOrd="0" presId="urn:microsoft.com/office/officeart/2005/8/layout/orgChart1"/>
    <dgm:cxn modelId="{7ABEFF09-AB16-4BF7-B5D0-EBD83B7A264B}" type="presOf" srcId="{8A07FDAF-7DF9-4B95-96CA-C8E84975DF67}" destId="{E0AC74F1-0E38-420F-AA46-4DAD1027604C}" srcOrd="0" destOrd="0" presId="urn:microsoft.com/office/officeart/2005/8/layout/orgChart1"/>
    <dgm:cxn modelId="{94B8F507-EF1B-4DED-AE77-AD98AE035E1A}" srcId="{04375C86-8CD4-437B-9CF2-5F11B790FA2D}" destId="{8A07FDAF-7DF9-4B95-96CA-C8E84975DF67}" srcOrd="1" destOrd="0" parTransId="{F4463907-A961-4B50-958B-C1E837B79D82}" sibTransId="{2283BD1E-8FD8-4C72-898E-15918D9322B3}"/>
    <dgm:cxn modelId="{6FECDE11-2F81-4013-B913-F7622B696E69}" type="presOf" srcId="{40C05A50-966D-476C-A457-741C0C3D2492}" destId="{690AD96F-2084-41F4-A654-CFE897333C42}" srcOrd="0" destOrd="0" presId="urn:microsoft.com/office/officeart/2005/8/layout/orgChart1"/>
    <dgm:cxn modelId="{95636A02-1746-4078-B6A9-D994BDC682E4}" type="presOf" srcId="{F9EF1F9D-4E74-4E8A-8367-B6EBBAEB7C79}" destId="{9025F1C8-3FC7-4B6C-ABAD-4AE7F0F2A580}" srcOrd="0" destOrd="0" presId="urn:microsoft.com/office/officeart/2005/8/layout/orgChart1"/>
    <dgm:cxn modelId="{D431CE7E-2C02-492B-B53B-C9BD9ABE0CA9}" srcId="{04375C86-8CD4-437B-9CF2-5F11B790FA2D}" destId="{8AC51627-DD13-4EAF-A62C-A8BFCC73DC92}" srcOrd="0" destOrd="0" parTransId="{40C05A50-966D-476C-A457-741C0C3D2492}" sibTransId="{C28BC049-591F-42BA-9084-67EA0779A856}"/>
    <dgm:cxn modelId="{40CFB6B2-EDAA-40B2-9E12-77B7162DB561}" srcId="{04375C86-8CD4-437B-9CF2-5F11B790FA2D}" destId="{F9EF1F9D-4E74-4E8A-8367-B6EBBAEB7C79}" srcOrd="2" destOrd="0" parTransId="{4AF67E54-2508-470C-8A39-0B9E0C59F916}" sibTransId="{0832E8CE-DFDB-4953-93BC-00C35C94001A}"/>
    <dgm:cxn modelId="{55471F9C-3E03-48BA-BB40-819E516BBCBA}" type="presOf" srcId="{8AC51627-DD13-4EAF-A62C-A8BFCC73DC92}" destId="{141F6BDC-A436-4D8D-8973-F5F7305A3CE9}" srcOrd="1" destOrd="0" presId="urn:microsoft.com/office/officeart/2005/8/layout/orgChart1"/>
    <dgm:cxn modelId="{4738CD3C-EDB6-4AC2-924A-D08DFD1ADD82}" type="presOf" srcId="{04375C86-8CD4-437B-9CF2-5F11B790FA2D}" destId="{956C416D-5534-4F3B-B637-510F66176081}" srcOrd="1" destOrd="0" presId="urn:microsoft.com/office/officeart/2005/8/layout/orgChart1"/>
    <dgm:cxn modelId="{788C7D53-CE68-4091-856B-F768FA11D207}" srcId="{8BFF267B-7D8F-4806-9B6C-672DCFF37E04}" destId="{04375C86-8CD4-437B-9CF2-5F11B790FA2D}" srcOrd="0" destOrd="0" parTransId="{48AB3E04-9B1A-43C6-AB4D-5F439EEE95C5}" sibTransId="{76676CD4-A8F4-4A55-9AD5-0BFBE0294FF6}"/>
    <dgm:cxn modelId="{3168D3BE-B1D2-44CC-BFD2-45075CC779DC}" type="presOf" srcId="{8BFF267B-7D8F-4806-9B6C-672DCFF37E04}" destId="{E7D9B8A8-BF03-46A7-B330-D331A13C244D}" srcOrd="0" destOrd="0" presId="urn:microsoft.com/office/officeart/2005/8/layout/orgChart1"/>
    <dgm:cxn modelId="{63C072D3-4879-463D-AAF7-1A82BCDDFD21}" type="presOf" srcId="{F4463907-A961-4B50-958B-C1E837B79D82}" destId="{E16EA98A-F0EF-4EDA-81B2-914973EC9ADA}" srcOrd="0" destOrd="0" presId="urn:microsoft.com/office/officeart/2005/8/layout/orgChart1"/>
    <dgm:cxn modelId="{82AAEE3E-1206-40BD-8F3C-385CFAED82AE}" type="presOf" srcId="{4AF67E54-2508-470C-8A39-0B9E0C59F916}" destId="{A041E45A-7B9F-420D-A5BC-A880B5FB101E}" srcOrd="0" destOrd="0" presId="urn:microsoft.com/office/officeart/2005/8/layout/orgChart1"/>
    <dgm:cxn modelId="{F19EC017-E105-4B4F-A677-640E4C70DFC4}" type="presParOf" srcId="{E7D9B8A8-BF03-46A7-B330-D331A13C244D}" destId="{6D1F73EA-286F-4B04-B49B-C32F80D9DCA8}" srcOrd="0" destOrd="0" presId="urn:microsoft.com/office/officeart/2005/8/layout/orgChart1"/>
    <dgm:cxn modelId="{A6A2C064-262A-4C9B-8DF8-C04F3C5E45AF}" type="presParOf" srcId="{6D1F73EA-286F-4B04-B49B-C32F80D9DCA8}" destId="{F5708D94-18F9-415A-BCF5-DCDB94E5FDB9}" srcOrd="0" destOrd="0" presId="urn:microsoft.com/office/officeart/2005/8/layout/orgChart1"/>
    <dgm:cxn modelId="{1E75CEDA-9756-437F-A46B-229750C1863D}" type="presParOf" srcId="{F5708D94-18F9-415A-BCF5-DCDB94E5FDB9}" destId="{501C368D-A278-4E47-9A4F-A97520FB0A56}" srcOrd="0" destOrd="0" presId="urn:microsoft.com/office/officeart/2005/8/layout/orgChart1"/>
    <dgm:cxn modelId="{BAE174C1-FCE5-4B1A-A9B8-EEC50C14A447}" type="presParOf" srcId="{F5708D94-18F9-415A-BCF5-DCDB94E5FDB9}" destId="{956C416D-5534-4F3B-B637-510F66176081}" srcOrd="1" destOrd="0" presId="urn:microsoft.com/office/officeart/2005/8/layout/orgChart1"/>
    <dgm:cxn modelId="{2D66BF14-2CFE-43D8-AED8-FABA2C19CBFB}" type="presParOf" srcId="{6D1F73EA-286F-4B04-B49B-C32F80D9DCA8}" destId="{1E893F4F-DE9A-49B4-9DE3-34600A55A448}" srcOrd="1" destOrd="0" presId="urn:microsoft.com/office/officeart/2005/8/layout/orgChart1"/>
    <dgm:cxn modelId="{6A6B0B04-79F9-474A-9B5E-781287658656}" type="presParOf" srcId="{1E893F4F-DE9A-49B4-9DE3-34600A55A448}" destId="{690AD96F-2084-41F4-A654-CFE897333C42}" srcOrd="0" destOrd="0" presId="urn:microsoft.com/office/officeart/2005/8/layout/orgChart1"/>
    <dgm:cxn modelId="{033F9394-A8F6-42C9-BA27-EF86A4E8C913}" type="presParOf" srcId="{1E893F4F-DE9A-49B4-9DE3-34600A55A448}" destId="{0423AEF3-2DCB-43B1-9A2B-3687EF8BC276}" srcOrd="1" destOrd="0" presId="urn:microsoft.com/office/officeart/2005/8/layout/orgChart1"/>
    <dgm:cxn modelId="{BB4F3620-25DC-44E6-AA40-D5E155B86DF0}" type="presParOf" srcId="{0423AEF3-2DCB-43B1-9A2B-3687EF8BC276}" destId="{7F5CAC99-589E-4F14-8379-6B0993A79F97}" srcOrd="0" destOrd="0" presId="urn:microsoft.com/office/officeart/2005/8/layout/orgChart1"/>
    <dgm:cxn modelId="{0E05F598-E33C-4A25-846C-CF040DB40918}" type="presParOf" srcId="{7F5CAC99-589E-4F14-8379-6B0993A79F97}" destId="{18222988-557C-499C-80C9-F56DB696719D}" srcOrd="0" destOrd="0" presId="urn:microsoft.com/office/officeart/2005/8/layout/orgChart1"/>
    <dgm:cxn modelId="{AF75ECD3-7418-4D01-A69D-40CEBBEC38A7}" type="presParOf" srcId="{7F5CAC99-589E-4F14-8379-6B0993A79F97}" destId="{141F6BDC-A436-4D8D-8973-F5F7305A3CE9}" srcOrd="1" destOrd="0" presId="urn:microsoft.com/office/officeart/2005/8/layout/orgChart1"/>
    <dgm:cxn modelId="{C035050C-6047-48D9-9D03-21F8036E27E2}" type="presParOf" srcId="{0423AEF3-2DCB-43B1-9A2B-3687EF8BC276}" destId="{9B89A5C3-C0E2-4254-A504-D73FEAF8630F}" srcOrd="1" destOrd="0" presId="urn:microsoft.com/office/officeart/2005/8/layout/orgChart1"/>
    <dgm:cxn modelId="{D32DCBDC-313C-40A9-A3A5-6801FB117B3E}" type="presParOf" srcId="{0423AEF3-2DCB-43B1-9A2B-3687EF8BC276}" destId="{718A6E8E-AD49-4D84-8FAD-145C0B1CAAA0}" srcOrd="2" destOrd="0" presId="urn:microsoft.com/office/officeart/2005/8/layout/orgChart1"/>
    <dgm:cxn modelId="{2E5E4D6B-0C51-4B5A-9690-9F978EFF4B80}" type="presParOf" srcId="{1E893F4F-DE9A-49B4-9DE3-34600A55A448}" destId="{E16EA98A-F0EF-4EDA-81B2-914973EC9ADA}" srcOrd="2" destOrd="0" presId="urn:microsoft.com/office/officeart/2005/8/layout/orgChart1"/>
    <dgm:cxn modelId="{AB33CB1A-2442-4424-BB5A-1F828A6AF3D1}" type="presParOf" srcId="{1E893F4F-DE9A-49B4-9DE3-34600A55A448}" destId="{C98CCBAB-F904-487D-877D-E4128C9857C6}" srcOrd="3" destOrd="0" presId="urn:microsoft.com/office/officeart/2005/8/layout/orgChart1"/>
    <dgm:cxn modelId="{4AE8AB05-B317-49F4-B716-EB8A272357B7}" type="presParOf" srcId="{C98CCBAB-F904-487D-877D-E4128C9857C6}" destId="{9B2B606B-C6E1-46FF-8F41-304243739999}" srcOrd="0" destOrd="0" presId="urn:microsoft.com/office/officeart/2005/8/layout/orgChart1"/>
    <dgm:cxn modelId="{794CB254-1B91-4BA6-98D9-4F71E4A6264F}" type="presParOf" srcId="{9B2B606B-C6E1-46FF-8F41-304243739999}" destId="{E0AC74F1-0E38-420F-AA46-4DAD1027604C}" srcOrd="0" destOrd="0" presId="urn:microsoft.com/office/officeart/2005/8/layout/orgChart1"/>
    <dgm:cxn modelId="{2D5C4C70-690B-4A9C-A7D5-A276E7992366}" type="presParOf" srcId="{9B2B606B-C6E1-46FF-8F41-304243739999}" destId="{3A6ED2ED-B51E-4AD5-974F-BBA0A0EA706E}" srcOrd="1" destOrd="0" presId="urn:microsoft.com/office/officeart/2005/8/layout/orgChart1"/>
    <dgm:cxn modelId="{4C9ABBE0-2D80-45DC-AD84-86AE2A371011}" type="presParOf" srcId="{C98CCBAB-F904-487D-877D-E4128C9857C6}" destId="{2E723F50-B02C-48CF-8752-C9945F1B584B}" srcOrd="1" destOrd="0" presId="urn:microsoft.com/office/officeart/2005/8/layout/orgChart1"/>
    <dgm:cxn modelId="{4EE167B6-14AC-4E4B-A0FE-B03AA73E1DBB}" type="presParOf" srcId="{C98CCBAB-F904-487D-877D-E4128C9857C6}" destId="{F5D571E8-4567-4615-82A8-2FC9DB2CAF20}" srcOrd="2" destOrd="0" presId="urn:microsoft.com/office/officeart/2005/8/layout/orgChart1"/>
    <dgm:cxn modelId="{13ED806C-BE90-4718-A045-5672ADC1C8A8}" type="presParOf" srcId="{1E893F4F-DE9A-49B4-9DE3-34600A55A448}" destId="{A041E45A-7B9F-420D-A5BC-A880B5FB101E}" srcOrd="4" destOrd="0" presId="urn:microsoft.com/office/officeart/2005/8/layout/orgChart1"/>
    <dgm:cxn modelId="{75155A3F-E82A-4497-941E-F064E7BCE606}" type="presParOf" srcId="{1E893F4F-DE9A-49B4-9DE3-34600A55A448}" destId="{BC618AA4-BE12-4352-BA1C-BF3E82D8023E}" srcOrd="5" destOrd="0" presId="urn:microsoft.com/office/officeart/2005/8/layout/orgChart1"/>
    <dgm:cxn modelId="{9988F37B-C7F8-44E2-8D9A-C2046ABDAE9C}" type="presParOf" srcId="{BC618AA4-BE12-4352-BA1C-BF3E82D8023E}" destId="{7E0C6E3E-8F13-428A-80F3-4F66DC62C182}" srcOrd="0" destOrd="0" presId="urn:microsoft.com/office/officeart/2005/8/layout/orgChart1"/>
    <dgm:cxn modelId="{8AC14A07-1C60-4DDE-80C0-A14BDEBE2612}" type="presParOf" srcId="{7E0C6E3E-8F13-428A-80F3-4F66DC62C182}" destId="{9025F1C8-3FC7-4B6C-ABAD-4AE7F0F2A580}" srcOrd="0" destOrd="0" presId="urn:microsoft.com/office/officeart/2005/8/layout/orgChart1"/>
    <dgm:cxn modelId="{2B01E69C-3622-44B4-A743-079E2815056E}" type="presParOf" srcId="{7E0C6E3E-8F13-428A-80F3-4F66DC62C182}" destId="{FD5D4A80-8B86-4FAF-88E9-79013735DC47}" srcOrd="1" destOrd="0" presId="urn:microsoft.com/office/officeart/2005/8/layout/orgChart1"/>
    <dgm:cxn modelId="{E1DB817C-7888-4AD4-8D0F-2087CC6F2A09}" type="presParOf" srcId="{BC618AA4-BE12-4352-BA1C-BF3E82D8023E}" destId="{D150A1CF-E553-4D97-8D08-58711E6F63AB}" srcOrd="1" destOrd="0" presId="urn:microsoft.com/office/officeart/2005/8/layout/orgChart1"/>
    <dgm:cxn modelId="{7DB723A9-8873-453F-A9D6-DC2758A6354C}" type="presParOf" srcId="{BC618AA4-BE12-4352-BA1C-BF3E82D8023E}" destId="{1CB03055-A337-46F6-924A-26539B0554D6}" srcOrd="2" destOrd="0" presId="urn:microsoft.com/office/officeart/2005/8/layout/orgChart1"/>
    <dgm:cxn modelId="{682F6992-790E-4574-BC37-D6E497CF5CD8}" type="presParOf" srcId="{6D1F73EA-286F-4B04-B49B-C32F80D9DCA8}" destId="{E9977B80-4AAB-4049-B727-E411F0B7DDE7}" srcOrd="2" destOrd="0" presId="urn:microsoft.com/office/officeart/2005/8/layout/orgChart1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2FDC8-F320-44A7-977B-E7093FC971B0}" type="datetimeFigureOut">
              <a:rPr lang="el-GR" smtClean="0"/>
              <a:pPr/>
              <a:t>17/6/2020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DEE76-B72D-4E82-94B9-9842D01FFE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Διάγραμμα"/>
          <p:cNvGraphicFramePr/>
          <p:nvPr/>
        </p:nvGraphicFramePr>
        <p:xfrm>
          <a:off x="785786" y="1643050"/>
          <a:ext cx="757242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TextBox"/>
          <p:cNvSpPr txBox="1"/>
          <p:nvPr/>
        </p:nvSpPr>
        <p:spPr>
          <a:xfrm>
            <a:off x="3071802" y="21429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Past Simple</a:t>
            </a:r>
            <a:endParaRPr lang="el-GR" sz="40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3714744" y="85723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Use</a:t>
            </a:r>
            <a:endParaRPr lang="el-GR" sz="3600" b="1" i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Διάγραμμα"/>
          <p:cNvGraphicFramePr/>
          <p:nvPr/>
        </p:nvGraphicFramePr>
        <p:xfrm>
          <a:off x="428596" y="428604"/>
          <a:ext cx="8286808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Στρογγυλεμένο ορθογώνιο"/>
          <p:cNvSpPr/>
          <p:nvPr/>
        </p:nvSpPr>
        <p:spPr>
          <a:xfrm>
            <a:off x="892943" y="285728"/>
            <a:ext cx="7358114" cy="314327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928662" y="571480"/>
            <a:ext cx="728667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Spelling Rules</a:t>
            </a:r>
          </a:p>
          <a:p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verbs ending in – e: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liv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live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verbs ending in: consonant + y :  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dy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stud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ied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but play – played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verbs ending in one stressed vowel + consonant (except w/y):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stop - sto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pp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refer -  refe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rr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</a:t>
            </a: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2357422" y="3929066"/>
            <a:ext cx="4786346" cy="221457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2571736" y="4143380"/>
            <a:ext cx="4000528" cy="171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Time Expressions</a:t>
            </a:r>
          </a:p>
          <a:p>
            <a:pPr algn="ctr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yesterday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ago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last (week – month – year…)</a:t>
            </a:r>
            <a:endParaRPr lang="el-G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785787" y="1397000"/>
          <a:ext cx="7786740" cy="48180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5580"/>
                <a:gridCol w="2595580"/>
                <a:gridCol w="2595580"/>
              </a:tblGrid>
              <a:tr h="53534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Affirmative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Interrogative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34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 walk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endParaRPr lang="el-GR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I walk?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 didn’t walk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34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You walk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endParaRPr lang="el-GR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you walk?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You didn’t walk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34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He walk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endParaRPr lang="el-GR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he walk?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He didn’t walk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34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She walk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endParaRPr lang="el-GR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she walk?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She didn’t walk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34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It walk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endParaRPr lang="el-GR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it walk?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It didn’t walk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34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We walk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endParaRPr lang="el-GR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we walk?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We didn’t walk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34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You walk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endParaRPr lang="el-GR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you walk?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You didn’t walk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534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They walk</a:t>
                      </a:r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ed</a:t>
                      </a:r>
                      <a:endParaRPr lang="el-GR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they walk?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The didn’t walk</a:t>
                      </a:r>
                      <a:endParaRPr lang="el-GR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TextBox"/>
          <p:cNvSpPr txBox="1"/>
          <p:nvPr/>
        </p:nvSpPr>
        <p:spPr>
          <a:xfrm>
            <a:off x="1214414" y="500042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Sample A – Regular verbs</a:t>
            </a:r>
            <a:endParaRPr lang="el-GR" sz="3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857223" y="1397000"/>
          <a:ext cx="7643868" cy="47466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47956"/>
                <a:gridCol w="2547956"/>
                <a:gridCol w="2547956"/>
              </a:tblGrid>
              <a:tr h="527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Affirmative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Interrogative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endParaRPr lang="el-G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74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wrote</a:t>
                      </a:r>
                      <a:endParaRPr lang="el-GR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I write?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 didn’t write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74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You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wrote</a:t>
                      </a:r>
                      <a:endParaRPr lang="el-GR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you</a:t>
                      </a:r>
                      <a:r>
                        <a:rPr lang="en-US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write?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You didn’t write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74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He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wrote</a:t>
                      </a:r>
                      <a:endParaRPr lang="el-GR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he write?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He didn’t write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74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She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wrote</a:t>
                      </a:r>
                      <a:endParaRPr lang="el-GR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she write?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She didn’t write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74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It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wrote</a:t>
                      </a:r>
                      <a:endParaRPr lang="el-GR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it write?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It didn’t write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74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We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wrote</a:t>
                      </a:r>
                      <a:endParaRPr lang="el-GR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we write?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We didn’t write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74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You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wrote</a:t>
                      </a:r>
                      <a:endParaRPr lang="el-GR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you write?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You didn’t write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2740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They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wrote</a:t>
                      </a:r>
                      <a:endParaRPr lang="el-GR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Did they write?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They didn’t write</a:t>
                      </a:r>
                      <a:endParaRPr lang="el-GR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TextBox"/>
          <p:cNvSpPr txBox="1"/>
          <p:nvPr/>
        </p:nvSpPr>
        <p:spPr>
          <a:xfrm>
            <a:off x="1071538" y="500042"/>
            <a:ext cx="5500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Sample B – Irregular verbs</a:t>
            </a:r>
            <a:endParaRPr lang="el-GR" sz="3200" b="1" i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214414" y="785794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Examples</a:t>
            </a:r>
            <a:endParaRPr lang="el-GR" sz="3600" b="1" i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500034" y="1500174"/>
            <a:ext cx="7929618" cy="4000528"/>
          </a:xfrm>
          <a:prstGeom prst="roundRect">
            <a:avLst/>
          </a:prstGeom>
          <a:solidFill>
            <a:srgbClr val="6C54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TextBox"/>
          <p:cNvSpPr txBox="1"/>
          <p:nvPr/>
        </p:nvSpPr>
        <p:spPr>
          <a:xfrm>
            <a:off x="1071538" y="1859339"/>
            <a:ext cx="66437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visited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London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last year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Did you enjoy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dinner? –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Yes, we did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She bought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new dress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yesterday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Tim finished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 homework ten minutes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ago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Ann sent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 an e-mail.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Did he drive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work? –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No, he didn’t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My family and I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went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to Patmos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last summer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Did you have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fun at the party? – Yes!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 had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great time!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El Greco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famous artist.</a:t>
            </a:r>
          </a:p>
          <a:p>
            <a:pPr>
              <a:buClr>
                <a:schemeClr val="bg1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 went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the beach,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swam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 the sea,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played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rackets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  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sunbathed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   It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was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fantastic!</a:t>
            </a:r>
            <a:endParaRPr lang="el-G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431</Words>
  <Application>Microsoft Office PowerPoint</Application>
  <PresentationFormat>Προβολή στην οθόνη (4:3)</PresentationFormat>
  <Paragraphs>100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DoubleTrouble</dc:creator>
  <cp:lastModifiedBy>DoubleTrouble</cp:lastModifiedBy>
  <cp:revision>30</cp:revision>
  <dcterms:created xsi:type="dcterms:W3CDTF">2020-06-16T15:27:29Z</dcterms:created>
  <dcterms:modified xsi:type="dcterms:W3CDTF">2020-06-17T10:02:32Z</dcterms:modified>
</cp:coreProperties>
</file>