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95" autoAdjust="0"/>
    <p:restoredTop sz="94660"/>
  </p:normalViewPr>
  <p:slideViewPr>
    <p:cSldViewPr snapToGrid="0">
      <p:cViewPr varScale="1">
        <p:scale>
          <a:sx n="64" d="100"/>
          <a:sy n="64" d="100"/>
        </p:scale>
        <p:origin x="-108" y="-18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78CF7D2-D020-8B77-1CDF-9725F077E2E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 xmlns:a16="http://schemas.microsoft.com/office/drawing/2014/main" id="{9D269CA1-FD91-DF11-6CFE-025B7A1709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 xmlns:a16="http://schemas.microsoft.com/office/drawing/2014/main" id="{3E5333B0-29BD-7DED-320A-F5C6C77C1D01}"/>
              </a:ext>
            </a:extLst>
          </p:cNvPr>
          <p:cNvSpPr>
            <a:spLocks noGrp="1"/>
          </p:cNvSpPr>
          <p:nvPr>
            <p:ph type="dt" sz="half" idx="10"/>
          </p:nvPr>
        </p:nvSpPr>
        <p:spPr/>
        <p:txBody>
          <a:bodyPr/>
          <a:lstStyle/>
          <a:p>
            <a:fld id="{07F3896C-EAD6-423D-A65A-427B85A4DC5D}" type="datetimeFigureOut">
              <a:rPr lang="el-GR" smtClean="0"/>
              <a:pPr/>
              <a:t>26/11/2024</a:t>
            </a:fld>
            <a:endParaRPr lang="el-GR"/>
          </a:p>
        </p:txBody>
      </p:sp>
      <p:sp>
        <p:nvSpPr>
          <p:cNvPr id="5" name="Θέση υποσέλιδου 4">
            <a:extLst>
              <a:ext uri="{FF2B5EF4-FFF2-40B4-BE49-F238E27FC236}">
                <a16:creationId xmlns="" xmlns:a16="http://schemas.microsoft.com/office/drawing/2014/main" id="{81636F47-515F-D5D7-0D6C-07F908356D9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A13E1FAC-8643-F2D2-04F7-A288802D8A07}"/>
              </a:ext>
            </a:extLst>
          </p:cNvPr>
          <p:cNvSpPr>
            <a:spLocks noGrp="1"/>
          </p:cNvSpPr>
          <p:nvPr>
            <p:ph type="sldNum" sz="quarter" idx="12"/>
          </p:nvPr>
        </p:nvSpPr>
        <p:spPr/>
        <p:txBody>
          <a:bodyPr/>
          <a:lstStyle/>
          <a:p>
            <a:fld id="{93F266B1-3D32-4C9E-8742-2BB40668D2CC}" type="slidenum">
              <a:rPr lang="el-GR" smtClean="0"/>
              <a:pPr/>
              <a:t>‹#›</a:t>
            </a:fld>
            <a:endParaRPr lang="el-GR"/>
          </a:p>
        </p:txBody>
      </p:sp>
    </p:spTree>
    <p:extLst>
      <p:ext uri="{BB962C8B-B14F-4D97-AF65-F5344CB8AC3E}">
        <p14:creationId xmlns="" xmlns:p14="http://schemas.microsoft.com/office/powerpoint/2010/main" val="3745859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8FDBA6C-8A95-8D69-E23B-49851422916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A3E4D2D0-BEC1-557F-4C33-99A38567C91B}"/>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 xmlns:a16="http://schemas.microsoft.com/office/drawing/2014/main" id="{32443905-09D7-13AA-A988-08466DADAE8C}"/>
              </a:ext>
            </a:extLst>
          </p:cNvPr>
          <p:cNvSpPr>
            <a:spLocks noGrp="1"/>
          </p:cNvSpPr>
          <p:nvPr>
            <p:ph type="dt" sz="half" idx="10"/>
          </p:nvPr>
        </p:nvSpPr>
        <p:spPr/>
        <p:txBody>
          <a:bodyPr/>
          <a:lstStyle/>
          <a:p>
            <a:fld id="{07F3896C-EAD6-423D-A65A-427B85A4DC5D}" type="datetimeFigureOut">
              <a:rPr lang="el-GR" smtClean="0"/>
              <a:pPr/>
              <a:t>26/11/2024</a:t>
            </a:fld>
            <a:endParaRPr lang="el-GR"/>
          </a:p>
        </p:txBody>
      </p:sp>
      <p:sp>
        <p:nvSpPr>
          <p:cNvPr id="5" name="Θέση υποσέλιδου 4">
            <a:extLst>
              <a:ext uri="{FF2B5EF4-FFF2-40B4-BE49-F238E27FC236}">
                <a16:creationId xmlns="" xmlns:a16="http://schemas.microsoft.com/office/drawing/2014/main" id="{8BE77DE3-FE30-EA07-C686-7FE667381D0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022D961C-3E18-0ABB-F968-69FADAA661EE}"/>
              </a:ext>
            </a:extLst>
          </p:cNvPr>
          <p:cNvSpPr>
            <a:spLocks noGrp="1"/>
          </p:cNvSpPr>
          <p:nvPr>
            <p:ph type="sldNum" sz="quarter" idx="12"/>
          </p:nvPr>
        </p:nvSpPr>
        <p:spPr/>
        <p:txBody>
          <a:bodyPr/>
          <a:lstStyle/>
          <a:p>
            <a:fld id="{93F266B1-3D32-4C9E-8742-2BB40668D2CC}" type="slidenum">
              <a:rPr lang="el-GR" smtClean="0"/>
              <a:pPr/>
              <a:t>‹#›</a:t>
            </a:fld>
            <a:endParaRPr lang="el-GR"/>
          </a:p>
        </p:txBody>
      </p:sp>
    </p:spTree>
    <p:extLst>
      <p:ext uri="{BB962C8B-B14F-4D97-AF65-F5344CB8AC3E}">
        <p14:creationId xmlns="" xmlns:p14="http://schemas.microsoft.com/office/powerpoint/2010/main" val="2082462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 xmlns:a16="http://schemas.microsoft.com/office/drawing/2014/main" id="{DFEC20C9-382C-1C5C-B9AD-14FF50FB6D2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350FCC91-08AA-C1FB-CDDA-5470B585A76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 xmlns:a16="http://schemas.microsoft.com/office/drawing/2014/main" id="{D007A66C-9D48-78F6-C770-F8ABB4B22F9D}"/>
              </a:ext>
            </a:extLst>
          </p:cNvPr>
          <p:cNvSpPr>
            <a:spLocks noGrp="1"/>
          </p:cNvSpPr>
          <p:nvPr>
            <p:ph type="dt" sz="half" idx="10"/>
          </p:nvPr>
        </p:nvSpPr>
        <p:spPr/>
        <p:txBody>
          <a:bodyPr/>
          <a:lstStyle/>
          <a:p>
            <a:fld id="{07F3896C-EAD6-423D-A65A-427B85A4DC5D}" type="datetimeFigureOut">
              <a:rPr lang="el-GR" smtClean="0"/>
              <a:pPr/>
              <a:t>26/11/2024</a:t>
            </a:fld>
            <a:endParaRPr lang="el-GR"/>
          </a:p>
        </p:txBody>
      </p:sp>
      <p:sp>
        <p:nvSpPr>
          <p:cNvPr id="5" name="Θέση υποσέλιδου 4">
            <a:extLst>
              <a:ext uri="{FF2B5EF4-FFF2-40B4-BE49-F238E27FC236}">
                <a16:creationId xmlns="" xmlns:a16="http://schemas.microsoft.com/office/drawing/2014/main" id="{B4100533-B2C4-A97F-55A3-71AC88443AF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4CB83383-1E21-FD6A-5322-5463235B9188}"/>
              </a:ext>
            </a:extLst>
          </p:cNvPr>
          <p:cNvSpPr>
            <a:spLocks noGrp="1"/>
          </p:cNvSpPr>
          <p:nvPr>
            <p:ph type="sldNum" sz="quarter" idx="12"/>
          </p:nvPr>
        </p:nvSpPr>
        <p:spPr/>
        <p:txBody>
          <a:bodyPr/>
          <a:lstStyle/>
          <a:p>
            <a:fld id="{93F266B1-3D32-4C9E-8742-2BB40668D2CC}" type="slidenum">
              <a:rPr lang="el-GR" smtClean="0"/>
              <a:pPr/>
              <a:t>‹#›</a:t>
            </a:fld>
            <a:endParaRPr lang="el-GR"/>
          </a:p>
        </p:txBody>
      </p:sp>
    </p:spTree>
    <p:extLst>
      <p:ext uri="{BB962C8B-B14F-4D97-AF65-F5344CB8AC3E}">
        <p14:creationId xmlns="" xmlns:p14="http://schemas.microsoft.com/office/powerpoint/2010/main" val="1114037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22D6B86-C174-9FC1-DB54-65146691E07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C06000E6-0424-03DD-556E-29F3AAD0860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 xmlns:a16="http://schemas.microsoft.com/office/drawing/2014/main" id="{52F896B6-C4C0-6652-C026-3E9D2A369BB0}"/>
              </a:ext>
            </a:extLst>
          </p:cNvPr>
          <p:cNvSpPr>
            <a:spLocks noGrp="1"/>
          </p:cNvSpPr>
          <p:nvPr>
            <p:ph type="dt" sz="half" idx="10"/>
          </p:nvPr>
        </p:nvSpPr>
        <p:spPr/>
        <p:txBody>
          <a:bodyPr/>
          <a:lstStyle/>
          <a:p>
            <a:fld id="{07F3896C-EAD6-423D-A65A-427B85A4DC5D}" type="datetimeFigureOut">
              <a:rPr lang="el-GR" smtClean="0"/>
              <a:pPr/>
              <a:t>26/11/2024</a:t>
            </a:fld>
            <a:endParaRPr lang="el-GR"/>
          </a:p>
        </p:txBody>
      </p:sp>
      <p:sp>
        <p:nvSpPr>
          <p:cNvPr id="5" name="Θέση υποσέλιδου 4">
            <a:extLst>
              <a:ext uri="{FF2B5EF4-FFF2-40B4-BE49-F238E27FC236}">
                <a16:creationId xmlns="" xmlns:a16="http://schemas.microsoft.com/office/drawing/2014/main" id="{257CB649-BB42-D44E-6B36-25ECDB92439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93C452D1-42A7-ABD5-D20D-DFCAD0C58AC6}"/>
              </a:ext>
            </a:extLst>
          </p:cNvPr>
          <p:cNvSpPr>
            <a:spLocks noGrp="1"/>
          </p:cNvSpPr>
          <p:nvPr>
            <p:ph type="sldNum" sz="quarter" idx="12"/>
          </p:nvPr>
        </p:nvSpPr>
        <p:spPr/>
        <p:txBody>
          <a:bodyPr/>
          <a:lstStyle/>
          <a:p>
            <a:fld id="{93F266B1-3D32-4C9E-8742-2BB40668D2CC}" type="slidenum">
              <a:rPr lang="el-GR" smtClean="0"/>
              <a:pPr/>
              <a:t>‹#›</a:t>
            </a:fld>
            <a:endParaRPr lang="el-GR"/>
          </a:p>
        </p:txBody>
      </p:sp>
    </p:spTree>
    <p:extLst>
      <p:ext uri="{BB962C8B-B14F-4D97-AF65-F5344CB8AC3E}">
        <p14:creationId xmlns="" xmlns:p14="http://schemas.microsoft.com/office/powerpoint/2010/main" val="3758461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1B05951-C2DF-3A22-F8C4-71872B3C295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DBCF4D44-EBCA-834A-14C1-302456E1F0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 xmlns:a16="http://schemas.microsoft.com/office/drawing/2014/main" id="{5F22F9C9-4287-8063-1478-066826D4E2F8}"/>
              </a:ext>
            </a:extLst>
          </p:cNvPr>
          <p:cNvSpPr>
            <a:spLocks noGrp="1"/>
          </p:cNvSpPr>
          <p:nvPr>
            <p:ph type="dt" sz="half" idx="10"/>
          </p:nvPr>
        </p:nvSpPr>
        <p:spPr/>
        <p:txBody>
          <a:bodyPr/>
          <a:lstStyle/>
          <a:p>
            <a:fld id="{07F3896C-EAD6-423D-A65A-427B85A4DC5D}" type="datetimeFigureOut">
              <a:rPr lang="el-GR" smtClean="0"/>
              <a:pPr/>
              <a:t>26/11/2024</a:t>
            </a:fld>
            <a:endParaRPr lang="el-GR"/>
          </a:p>
        </p:txBody>
      </p:sp>
      <p:sp>
        <p:nvSpPr>
          <p:cNvPr id="5" name="Θέση υποσέλιδου 4">
            <a:extLst>
              <a:ext uri="{FF2B5EF4-FFF2-40B4-BE49-F238E27FC236}">
                <a16:creationId xmlns="" xmlns:a16="http://schemas.microsoft.com/office/drawing/2014/main" id="{BE7F2B61-973A-2879-E217-304D846C3C1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AC628F81-A0FA-DCC7-1954-20F45008BD72}"/>
              </a:ext>
            </a:extLst>
          </p:cNvPr>
          <p:cNvSpPr>
            <a:spLocks noGrp="1"/>
          </p:cNvSpPr>
          <p:nvPr>
            <p:ph type="sldNum" sz="quarter" idx="12"/>
          </p:nvPr>
        </p:nvSpPr>
        <p:spPr/>
        <p:txBody>
          <a:bodyPr/>
          <a:lstStyle/>
          <a:p>
            <a:fld id="{93F266B1-3D32-4C9E-8742-2BB40668D2CC}" type="slidenum">
              <a:rPr lang="el-GR" smtClean="0"/>
              <a:pPr/>
              <a:t>‹#›</a:t>
            </a:fld>
            <a:endParaRPr lang="el-GR"/>
          </a:p>
        </p:txBody>
      </p:sp>
    </p:spTree>
    <p:extLst>
      <p:ext uri="{BB962C8B-B14F-4D97-AF65-F5344CB8AC3E}">
        <p14:creationId xmlns="" xmlns:p14="http://schemas.microsoft.com/office/powerpoint/2010/main" val="1137631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D536B5C6-6A39-FF0C-56E3-EADEF8A1FF8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573D120C-5C1D-84CD-0CE2-4E6575FCF2F8}"/>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 xmlns:a16="http://schemas.microsoft.com/office/drawing/2014/main" id="{662E17D5-E875-8CA2-F0D4-95A866A7256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 xmlns:a16="http://schemas.microsoft.com/office/drawing/2014/main" id="{B3DFEF3B-4287-4CDF-5C81-14A9FCA0EC68}"/>
              </a:ext>
            </a:extLst>
          </p:cNvPr>
          <p:cNvSpPr>
            <a:spLocks noGrp="1"/>
          </p:cNvSpPr>
          <p:nvPr>
            <p:ph type="dt" sz="half" idx="10"/>
          </p:nvPr>
        </p:nvSpPr>
        <p:spPr/>
        <p:txBody>
          <a:bodyPr/>
          <a:lstStyle/>
          <a:p>
            <a:fld id="{07F3896C-EAD6-423D-A65A-427B85A4DC5D}" type="datetimeFigureOut">
              <a:rPr lang="el-GR" smtClean="0"/>
              <a:pPr/>
              <a:t>26/11/2024</a:t>
            </a:fld>
            <a:endParaRPr lang="el-GR"/>
          </a:p>
        </p:txBody>
      </p:sp>
      <p:sp>
        <p:nvSpPr>
          <p:cNvPr id="6" name="Θέση υποσέλιδου 5">
            <a:extLst>
              <a:ext uri="{FF2B5EF4-FFF2-40B4-BE49-F238E27FC236}">
                <a16:creationId xmlns="" xmlns:a16="http://schemas.microsoft.com/office/drawing/2014/main" id="{484081C0-8672-9EA5-D96B-15EF157490F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738C3B77-FFF1-EF93-8825-680C123D8274}"/>
              </a:ext>
            </a:extLst>
          </p:cNvPr>
          <p:cNvSpPr>
            <a:spLocks noGrp="1"/>
          </p:cNvSpPr>
          <p:nvPr>
            <p:ph type="sldNum" sz="quarter" idx="12"/>
          </p:nvPr>
        </p:nvSpPr>
        <p:spPr/>
        <p:txBody>
          <a:bodyPr/>
          <a:lstStyle/>
          <a:p>
            <a:fld id="{93F266B1-3D32-4C9E-8742-2BB40668D2CC}" type="slidenum">
              <a:rPr lang="el-GR" smtClean="0"/>
              <a:pPr/>
              <a:t>‹#›</a:t>
            </a:fld>
            <a:endParaRPr lang="el-GR"/>
          </a:p>
        </p:txBody>
      </p:sp>
    </p:spTree>
    <p:extLst>
      <p:ext uri="{BB962C8B-B14F-4D97-AF65-F5344CB8AC3E}">
        <p14:creationId xmlns="" xmlns:p14="http://schemas.microsoft.com/office/powerpoint/2010/main" val="1693344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D06DD7F-41CC-EA35-3CA4-D9508CDA546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BADFF019-72F5-5D86-9599-D7E94BD250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 xmlns:a16="http://schemas.microsoft.com/office/drawing/2014/main" id="{AEA86818-18DF-6B5F-C2B1-A203D3694B6D}"/>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 xmlns:a16="http://schemas.microsoft.com/office/drawing/2014/main" id="{74987D1C-B51B-4579-B4CF-D2BEA0F8D4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 xmlns:a16="http://schemas.microsoft.com/office/drawing/2014/main" id="{8A8B9B21-7346-CEAB-2D4B-644E550520E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 xmlns:a16="http://schemas.microsoft.com/office/drawing/2014/main" id="{82561E12-58DC-279F-D7FB-7502B6BCA910}"/>
              </a:ext>
            </a:extLst>
          </p:cNvPr>
          <p:cNvSpPr>
            <a:spLocks noGrp="1"/>
          </p:cNvSpPr>
          <p:nvPr>
            <p:ph type="dt" sz="half" idx="10"/>
          </p:nvPr>
        </p:nvSpPr>
        <p:spPr/>
        <p:txBody>
          <a:bodyPr/>
          <a:lstStyle/>
          <a:p>
            <a:fld id="{07F3896C-EAD6-423D-A65A-427B85A4DC5D}" type="datetimeFigureOut">
              <a:rPr lang="el-GR" smtClean="0"/>
              <a:pPr/>
              <a:t>26/11/2024</a:t>
            </a:fld>
            <a:endParaRPr lang="el-GR"/>
          </a:p>
        </p:txBody>
      </p:sp>
      <p:sp>
        <p:nvSpPr>
          <p:cNvPr id="8" name="Θέση υποσέλιδου 7">
            <a:extLst>
              <a:ext uri="{FF2B5EF4-FFF2-40B4-BE49-F238E27FC236}">
                <a16:creationId xmlns="" xmlns:a16="http://schemas.microsoft.com/office/drawing/2014/main" id="{95E74E21-187A-892C-D202-5DB0E1500D0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 xmlns:a16="http://schemas.microsoft.com/office/drawing/2014/main" id="{2D3659EF-B4B6-FC3D-C732-8297B9D4133A}"/>
              </a:ext>
            </a:extLst>
          </p:cNvPr>
          <p:cNvSpPr>
            <a:spLocks noGrp="1"/>
          </p:cNvSpPr>
          <p:nvPr>
            <p:ph type="sldNum" sz="quarter" idx="12"/>
          </p:nvPr>
        </p:nvSpPr>
        <p:spPr/>
        <p:txBody>
          <a:bodyPr/>
          <a:lstStyle/>
          <a:p>
            <a:fld id="{93F266B1-3D32-4C9E-8742-2BB40668D2CC}" type="slidenum">
              <a:rPr lang="el-GR" smtClean="0"/>
              <a:pPr/>
              <a:t>‹#›</a:t>
            </a:fld>
            <a:endParaRPr lang="el-GR"/>
          </a:p>
        </p:txBody>
      </p:sp>
    </p:spTree>
    <p:extLst>
      <p:ext uri="{BB962C8B-B14F-4D97-AF65-F5344CB8AC3E}">
        <p14:creationId xmlns="" xmlns:p14="http://schemas.microsoft.com/office/powerpoint/2010/main" val="867513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0E550E1-CA15-B75F-DDD1-EAB552DCB5C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 xmlns:a16="http://schemas.microsoft.com/office/drawing/2014/main" id="{532B64B7-FE4F-D3A3-6D8C-7BF08CC6387A}"/>
              </a:ext>
            </a:extLst>
          </p:cNvPr>
          <p:cNvSpPr>
            <a:spLocks noGrp="1"/>
          </p:cNvSpPr>
          <p:nvPr>
            <p:ph type="dt" sz="half" idx="10"/>
          </p:nvPr>
        </p:nvSpPr>
        <p:spPr/>
        <p:txBody>
          <a:bodyPr/>
          <a:lstStyle/>
          <a:p>
            <a:fld id="{07F3896C-EAD6-423D-A65A-427B85A4DC5D}" type="datetimeFigureOut">
              <a:rPr lang="el-GR" smtClean="0"/>
              <a:pPr/>
              <a:t>26/11/2024</a:t>
            </a:fld>
            <a:endParaRPr lang="el-GR"/>
          </a:p>
        </p:txBody>
      </p:sp>
      <p:sp>
        <p:nvSpPr>
          <p:cNvPr id="4" name="Θέση υποσέλιδου 3">
            <a:extLst>
              <a:ext uri="{FF2B5EF4-FFF2-40B4-BE49-F238E27FC236}">
                <a16:creationId xmlns="" xmlns:a16="http://schemas.microsoft.com/office/drawing/2014/main" id="{E7E74A64-094B-D5C2-6B47-D75FD66ED45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 xmlns:a16="http://schemas.microsoft.com/office/drawing/2014/main" id="{3FA41644-ED3B-FC18-2BBB-E9221DCE7024}"/>
              </a:ext>
            </a:extLst>
          </p:cNvPr>
          <p:cNvSpPr>
            <a:spLocks noGrp="1"/>
          </p:cNvSpPr>
          <p:nvPr>
            <p:ph type="sldNum" sz="quarter" idx="12"/>
          </p:nvPr>
        </p:nvSpPr>
        <p:spPr/>
        <p:txBody>
          <a:bodyPr/>
          <a:lstStyle/>
          <a:p>
            <a:fld id="{93F266B1-3D32-4C9E-8742-2BB40668D2CC}" type="slidenum">
              <a:rPr lang="el-GR" smtClean="0"/>
              <a:pPr/>
              <a:t>‹#›</a:t>
            </a:fld>
            <a:endParaRPr lang="el-GR"/>
          </a:p>
        </p:txBody>
      </p:sp>
    </p:spTree>
    <p:extLst>
      <p:ext uri="{BB962C8B-B14F-4D97-AF65-F5344CB8AC3E}">
        <p14:creationId xmlns="" xmlns:p14="http://schemas.microsoft.com/office/powerpoint/2010/main" val="672146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 xmlns:a16="http://schemas.microsoft.com/office/drawing/2014/main" id="{18C1A3A7-81B6-0F04-9CE4-F754E6BE1A12}"/>
              </a:ext>
            </a:extLst>
          </p:cNvPr>
          <p:cNvSpPr>
            <a:spLocks noGrp="1"/>
          </p:cNvSpPr>
          <p:nvPr>
            <p:ph type="dt" sz="half" idx="10"/>
          </p:nvPr>
        </p:nvSpPr>
        <p:spPr/>
        <p:txBody>
          <a:bodyPr/>
          <a:lstStyle/>
          <a:p>
            <a:fld id="{07F3896C-EAD6-423D-A65A-427B85A4DC5D}" type="datetimeFigureOut">
              <a:rPr lang="el-GR" smtClean="0"/>
              <a:pPr/>
              <a:t>26/11/2024</a:t>
            </a:fld>
            <a:endParaRPr lang="el-GR"/>
          </a:p>
        </p:txBody>
      </p:sp>
      <p:sp>
        <p:nvSpPr>
          <p:cNvPr id="3" name="Θέση υποσέλιδου 2">
            <a:extLst>
              <a:ext uri="{FF2B5EF4-FFF2-40B4-BE49-F238E27FC236}">
                <a16:creationId xmlns="" xmlns:a16="http://schemas.microsoft.com/office/drawing/2014/main" id="{1C8BE15A-CD99-54A8-E010-80B718273FB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 xmlns:a16="http://schemas.microsoft.com/office/drawing/2014/main" id="{08D33702-2C74-CF6C-D7B5-105DFBD90BCF}"/>
              </a:ext>
            </a:extLst>
          </p:cNvPr>
          <p:cNvSpPr>
            <a:spLocks noGrp="1"/>
          </p:cNvSpPr>
          <p:nvPr>
            <p:ph type="sldNum" sz="quarter" idx="12"/>
          </p:nvPr>
        </p:nvSpPr>
        <p:spPr/>
        <p:txBody>
          <a:bodyPr/>
          <a:lstStyle/>
          <a:p>
            <a:fld id="{93F266B1-3D32-4C9E-8742-2BB40668D2CC}" type="slidenum">
              <a:rPr lang="el-GR" smtClean="0"/>
              <a:pPr/>
              <a:t>‹#›</a:t>
            </a:fld>
            <a:endParaRPr lang="el-GR"/>
          </a:p>
        </p:txBody>
      </p:sp>
    </p:spTree>
    <p:extLst>
      <p:ext uri="{BB962C8B-B14F-4D97-AF65-F5344CB8AC3E}">
        <p14:creationId xmlns="" xmlns:p14="http://schemas.microsoft.com/office/powerpoint/2010/main" val="239051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BA109F43-348F-4D36-0664-86C110085C7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C97642B7-EDAF-FA60-B988-E40A817423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 xmlns:a16="http://schemas.microsoft.com/office/drawing/2014/main" id="{B43B50D6-BFB2-DC00-0CC5-A7CC061A2C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 xmlns:a16="http://schemas.microsoft.com/office/drawing/2014/main" id="{7A1F6178-0A7B-09CD-B2D7-AF261A065EC4}"/>
              </a:ext>
            </a:extLst>
          </p:cNvPr>
          <p:cNvSpPr>
            <a:spLocks noGrp="1"/>
          </p:cNvSpPr>
          <p:nvPr>
            <p:ph type="dt" sz="half" idx="10"/>
          </p:nvPr>
        </p:nvSpPr>
        <p:spPr/>
        <p:txBody>
          <a:bodyPr/>
          <a:lstStyle/>
          <a:p>
            <a:fld id="{07F3896C-EAD6-423D-A65A-427B85A4DC5D}" type="datetimeFigureOut">
              <a:rPr lang="el-GR" smtClean="0"/>
              <a:pPr/>
              <a:t>26/11/2024</a:t>
            </a:fld>
            <a:endParaRPr lang="el-GR"/>
          </a:p>
        </p:txBody>
      </p:sp>
      <p:sp>
        <p:nvSpPr>
          <p:cNvPr id="6" name="Θέση υποσέλιδου 5">
            <a:extLst>
              <a:ext uri="{FF2B5EF4-FFF2-40B4-BE49-F238E27FC236}">
                <a16:creationId xmlns="" xmlns:a16="http://schemas.microsoft.com/office/drawing/2014/main" id="{84A2B81D-2EE6-8AE6-D74E-2FD8DC42655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6BF780F7-F7B4-7EE9-D174-6F24DDBD2A3B}"/>
              </a:ext>
            </a:extLst>
          </p:cNvPr>
          <p:cNvSpPr>
            <a:spLocks noGrp="1"/>
          </p:cNvSpPr>
          <p:nvPr>
            <p:ph type="sldNum" sz="quarter" idx="12"/>
          </p:nvPr>
        </p:nvSpPr>
        <p:spPr/>
        <p:txBody>
          <a:bodyPr/>
          <a:lstStyle/>
          <a:p>
            <a:fld id="{93F266B1-3D32-4C9E-8742-2BB40668D2CC}" type="slidenum">
              <a:rPr lang="el-GR" smtClean="0"/>
              <a:pPr/>
              <a:t>‹#›</a:t>
            </a:fld>
            <a:endParaRPr lang="el-GR"/>
          </a:p>
        </p:txBody>
      </p:sp>
    </p:spTree>
    <p:extLst>
      <p:ext uri="{BB962C8B-B14F-4D97-AF65-F5344CB8AC3E}">
        <p14:creationId xmlns="" xmlns:p14="http://schemas.microsoft.com/office/powerpoint/2010/main" val="1487444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4EE0B73-1518-6CF3-EEEA-5A771F94726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 xmlns:a16="http://schemas.microsoft.com/office/drawing/2014/main" id="{9420C16B-21B8-A0E5-A353-FA52CD9319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 xmlns:a16="http://schemas.microsoft.com/office/drawing/2014/main" id="{97043297-6F7F-39FC-38C5-D93419202E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 xmlns:a16="http://schemas.microsoft.com/office/drawing/2014/main" id="{AF5D9702-08A6-08E5-04E1-6557A3751ADA}"/>
              </a:ext>
            </a:extLst>
          </p:cNvPr>
          <p:cNvSpPr>
            <a:spLocks noGrp="1"/>
          </p:cNvSpPr>
          <p:nvPr>
            <p:ph type="dt" sz="half" idx="10"/>
          </p:nvPr>
        </p:nvSpPr>
        <p:spPr/>
        <p:txBody>
          <a:bodyPr/>
          <a:lstStyle/>
          <a:p>
            <a:fld id="{07F3896C-EAD6-423D-A65A-427B85A4DC5D}" type="datetimeFigureOut">
              <a:rPr lang="el-GR" smtClean="0"/>
              <a:pPr/>
              <a:t>26/11/2024</a:t>
            </a:fld>
            <a:endParaRPr lang="el-GR"/>
          </a:p>
        </p:txBody>
      </p:sp>
      <p:sp>
        <p:nvSpPr>
          <p:cNvPr id="6" name="Θέση υποσέλιδου 5">
            <a:extLst>
              <a:ext uri="{FF2B5EF4-FFF2-40B4-BE49-F238E27FC236}">
                <a16:creationId xmlns="" xmlns:a16="http://schemas.microsoft.com/office/drawing/2014/main" id="{3AE3115F-9383-A2BA-66E3-09EF7988239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3900C537-E64B-704E-DD54-504CA0A62657}"/>
              </a:ext>
            </a:extLst>
          </p:cNvPr>
          <p:cNvSpPr>
            <a:spLocks noGrp="1"/>
          </p:cNvSpPr>
          <p:nvPr>
            <p:ph type="sldNum" sz="quarter" idx="12"/>
          </p:nvPr>
        </p:nvSpPr>
        <p:spPr/>
        <p:txBody>
          <a:bodyPr/>
          <a:lstStyle/>
          <a:p>
            <a:fld id="{93F266B1-3D32-4C9E-8742-2BB40668D2CC}" type="slidenum">
              <a:rPr lang="el-GR" smtClean="0"/>
              <a:pPr/>
              <a:t>‹#›</a:t>
            </a:fld>
            <a:endParaRPr lang="el-GR"/>
          </a:p>
        </p:txBody>
      </p:sp>
    </p:spTree>
    <p:extLst>
      <p:ext uri="{BB962C8B-B14F-4D97-AF65-F5344CB8AC3E}">
        <p14:creationId xmlns="" xmlns:p14="http://schemas.microsoft.com/office/powerpoint/2010/main" val="2725497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 xmlns:a16="http://schemas.microsoft.com/office/drawing/2014/main" id="{DB0A4948-2B6C-C1E0-E546-1D68C95990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CC36F7C7-C9B2-F3E5-1E7C-965383295F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 xmlns:a16="http://schemas.microsoft.com/office/drawing/2014/main" id="{852727DA-B16D-F50C-A8BD-F00B535B2B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3896C-EAD6-423D-A65A-427B85A4DC5D}" type="datetimeFigureOut">
              <a:rPr lang="el-GR" smtClean="0"/>
              <a:pPr/>
              <a:t>26/11/2024</a:t>
            </a:fld>
            <a:endParaRPr lang="el-GR"/>
          </a:p>
        </p:txBody>
      </p:sp>
      <p:sp>
        <p:nvSpPr>
          <p:cNvPr id="5" name="Θέση υποσέλιδου 4">
            <a:extLst>
              <a:ext uri="{FF2B5EF4-FFF2-40B4-BE49-F238E27FC236}">
                <a16:creationId xmlns="" xmlns:a16="http://schemas.microsoft.com/office/drawing/2014/main" id="{CA5D0E40-75E5-AFA8-1342-738FCC2EBE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 xmlns:a16="http://schemas.microsoft.com/office/drawing/2014/main" id="{BF742F66-7368-C01F-972D-43CE632099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266B1-3D32-4C9E-8742-2BB40668D2CC}" type="slidenum">
              <a:rPr lang="el-GR" smtClean="0"/>
              <a:pPr/>
              <a:t>‹#›</a:t>
            </a:fld>
            <a:endParaRPr lang="el-GR"/>
          </a:p>
        </p:txBody>
      </p:sp>
    </p:spTree>
    <p:extLst>
      <p:ext uri="{BB962C8B-B14F-4D97-AF65-F5344CB8AC3E}">
        <p14:creationId xmlns="" xmlns:p14="http://schemas.microsoft.com/office/powerpoint/2010/main" val="4254386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67E5292-8393-EA2D-9F73-D3513796F5CA}"/>
              </a:ext>
            </a:extLst>
          </p:cNvPr>
          <p:cNvSpPr>
            <a:spLocks noGrp="1"/>
          </p:cNvSpPr>
          <p:nvPr>
            <p:ph type="ctrTitle"/>
          </p:nvPr>
        </p:nvSpPr>
        <p:spPr/>
        <p:txBody>
          <a:bodyPr/>
          <a:lstStyle/>
          <a:p>
            <a:r>
              <a:rPr lang="el-GR" dirty="0"/>
              <a:t>ΗΧΟΧΡΩΜΑ</a:t>
            </a:r>
          </a:p>
        </p:txBody>
      </p:sp>
      <p:sp>
        <p:nvSpPr>
          <p:cNvPr id="3" name="Υπότιτλος 2">
            <a:extLst>
              <a:ext uri="{FF2B5EF4-FFF2-40B4-BE49-F238E27FC236}">
                <a16:creationId xmlns="" xmlns:a16="http://schemas.microsoft.com/office/drawing/2014/main" id="{2D819AC4-7CAC-8C20-D3A6-D5CE4B981E9D}"/>
              </a:ext>
            </a:extLst>
          </p:cNvPr>
          <p:cNvSpPr>
            <a:spLocks noGrp="1"/>
          </p:cNvSpPr>
          <p:nvPr>
            <p:ph type="subTitle" idx="1"/>
          </p:nvPr>
        </p:nvSpPr>
        <p:spPr/>
        <p:txBody>
          <a:bodyPr/>
          <a:lstStyle/>
          <a:p>
            <a:r>
              <a:rPr lang="el-GR" dirty="0"/>
              <a:t>Ένα σημαντικό χαρακτηριστικό των ήχων</a:t>
            </a:r>
          </a:p>
        </p:txBody>
      </p:sp>
    </p:spTree>
    <p:extLst>
      <p:ext uri="{BB962C8B-B14F-4D97-AF65-F5344CB8AC3E}">
        <p14:creationId xmlns="" xmlns:p14="http://schemas.microsoft.com/office/powerpoint/2010/main" val="640571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9ECFE0F9-AE3E-3C48-E1D8-FE95FB935848}"/>
              </a:ext>
            </a:extLst>
          </p:cNvPr>
          <p:cNvSpPr>
            <a:spLocks noGrp="1"/>
          </p:cNvSpPr>
          <p:nvPr>
            <p:ph type="title"/>
          </p:nvPr>
        </p:nvSpPr>
        <p:spPr/>
        <p:txBody>
          <a:bodyPr/>
          <a:lstStyle/>
          <a:p>
            <a:r>
              <a:rPr lang="el-GR" dirty="0"/>
              <a:t>Το </a:t>
            </a:r>
            <a:r>
              <a:rPr lang="el-GR" dirty="0" err="1"/>
              <a:t>Ηχοχρώμα</a:t>
            </a:r>
            <a:r>
              <a:rPr lang="el-GR" dirty="0"/>
              <a:t>: Το Χρώμα της Μουσικής</a:t>
            </a:r>
          </a:p>
        </p:txBody>
      </p:sp>
      <p:sp>
        <p:nvSpPr>
          <p:cNvPr id="3" name="Θέση περιεχομένου 2">
            <a:extLst>
              <a:ext uri="{FF2B5EF4-FFF2-40B4-BE49-F238E27FC236}">
                <a16:creationId xmlns="" xmlns:a16="http://schemas.microsoft.com/office/drawing/2014/main" id="{9DBC5DA0-90DC-C088-A222-0B8167E23069}"/>
              </a:ext>
            </a:extLst>
          </p:cNvPr>
          <p:cNvSpPr>
            <a:spLocks noGrp="1"/>
          </p:cNvSpPr>
          <p:nvPr>
            <p:ph idx="1"/>
          </p:nvPr>
        </p:nvSpPr>
        <p:spPr/>
        <p:txBody>
          <a:bodyPr/>
          <a:lstStyle/>
          <a:p>
            <a:pPr lvl="0" algn="ctr"/>
            <a:r>
              <a:rPr lang="el-GR" sz="3200" dirty="0" smtClean="0"/>
              <a:t>Σε αυτή την παρουσίαση θα εμβαθύνουμε στον κόσμο του ηχοχρώματος, ενός στοιχείου που δίνει μοναδικό χαρακτήρα σε κάθε ήχο. Θα ανακαλύψουμε πώς το </a:t>
            </a:r>
            <a:r>
              <a:rPr lang="el-GR" sz="3200" dirty="0" err="1" smtClean="0"/>
              <a:t>ηχοχρώμα</a:t>
            </a:r>
            <a:r>
              <a:rPr lang="el-GR" sz="3200" dirty="0" smtClean="0"/>
              <a:t> διαμορφώνει τις μουσικές μας εμπειρίες και πώς μπορούμε να το αναγνωρίσουμε και να το περιγράψουμε.</a:t>
            </a:r>
          </a:p>
          <a:p>
            <a:endParaRPr lang="el-GR" dirty="0"/>
          </a:p>
        </p:txBody>
      </p:sp>
    </p:spTree>
    <p:extLst>
      <p:ext uri="{BB962C8B-B14F-4D97-AF65-F5344CB8AC3E}">
        <p14:creationId xmlns="" xmlns:p14="http://schemas.microsoft.com/office/powerpoint/2010/main" val="2324683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Τι είναι το </a:t>
            </a:r>
            <a:r>
              <a:rPr lang="el-GR" b="1" dirty="0" err="1" smtClean="0"/>
              <a:t>Ηχοχρώμα</a:t>
            </a:r>
            <a:r>
              <a:rPr lang="el-GR" b="1" dirty="0" smtClean="0"/>
              <a:t>;</a:t>
            </a:r>
            <a:endParaRPr lang="el-GR" dirty="0"/>
          </a:p>
        </p:txBody>
      </p:sp>
      <p:sp>
        <p:nvSpPr>
          <p:cNvPr id="3" name="2 - Θέση περιεχομένου"/>
          <p:cNvSpPr>
            <a:spLocks noGrp="1"/>
          </p:cNvSpPr>
          <p:nvPr>
            <p:ph idx="1"/>
          </p:nvPr>
        </p:nvSpPr>
        <p:spPr/>
        <p:txBody>
          <a:bodyPr>
            <a:normAutofit/>
          </a:bodyPr>
          <a:lstStyle/>
          <a:p>
            <a:pPr algn="ctr"/>
            <a:r>
              <a:rPr lang="el-GR" sz="3200" dirty="0" smtClean="0"/>
              <a:t>Το </a:t>
            </a:r>
            <a:r>
              <a:rPr lang="el-GR" sz="3200" dirty="0" err="1" smtClean="0"/>
              <a:t>ηχοχρώμα</a:t>
            </a:r>
            <a:r>
              <a:rPr lang="el-GR" sz="3200" dirty="0" smtClean="0"/>
              <a:t> είναι αυτό που κάνει έναν ήχο να ακούγεται διαφορετικός από έναν άλλο, ακόμα και αν έχουν την ίδια ένταση και ύψος. Είναι το "χρώμα" του ήχου, που μας επιτρέπει να διακρίνουμε ένα φλάουτο από ένα βιολί ή ένα πιάνο από μια κιθάρα.</a:t>
            </a:r>
            <a:endParaRPr lang="el-GR"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Συστατικά του Ηχοχρώματος</a:t>
            </a:r>
            <a:endParaRPr lang="el-GR" dirty="0"/>
          </a:p>
        </p:txBody>
      </p:sp>
      <p:sp>
        <p:nvSpPr>
          <p:cNvPr id="3" name="2 - Θέση περιεχομένου"/>
          <p:cNvSpPr>
            <a:spLocks noGrp="1"/>
          </p:cNvSpPr>
          <p:nvPr>
            <p:ph idx="1"/>
          </p:nvPr>
        </p:nvSpPr>
        <p:spPr/>
        <p:txBody>
          <a:bodyPr>
            <a:normAutofit/>
          </a:bodyPr>
          <a:lstStyle/>
          <a:p>
            <a:pPr algn="ctr"/>
            <a:r>
              <a:rPr lang="el-GR" sz="3200" dirty="0" smtClean="0"/>
              <a:t>Το </a:t>
            </a:r>
            <a:r>
              <a:rPr lang="el-GR" sz="3200" dirty="0" err="1" smtClean="0"/>
              <a:t>ηχοχρώμα</a:t>
            </a:r>
            <a:r>
              <a:rPr lang="el-GR" sz="3200" dirty="0" smtClean="0"/>
              <a:t> αποτελείται από διάφορα συστατικά, όπως τα αρμονικά, η επίθεση (το αρχικό μέρος του ήχου) και η ύφεση (το τελικό μέρος του ήχου). Αυτά τα στοιχεία συνεργάζονται για να δημιουργήσουν την μοναδική αίσθηση κάθε ήχου.</a:t>
            </a:r>
            <a:endParaRPr lang="el-GR"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err="1" smtClean="0"/>
              <a:t>Ηχοχρώμα</a:t>
            </a:r>
            <a:r>
              <a:rPr lang="el-GR" b="1" dirty="0" smtClean="0"/>
              <a:t> και Μουσικά Όργανα</a:t>
            </a:r>
            <a:endParaRPr lang="el-GR" dirty="0"/>
          </a:p>
        </p:txBody>
      </p:sp>
      <p:sp>
        <p:nvSpPr>
          <p:cNvPr id="3" name="2 - Θέση περιεχομένου"/>
          <p:cNvSpPr>
            <a:spLocks noGrp="1"/>
          </p:cNvSpPr>
          <p:nvPr>
            <p:ph idx="1"/>
          </p:nvPr>
        </p:nvSpPr>
        <p:spPr/>
        <p:txBody>
          <a:bodyPr>
            <a:normAutofit/>
          </a:bodyPr>
          <a:lstStyle/>
          <a:p>
            <a:pPr algn="ctr"/>
            <a:r>
              <a:rPr lang="el-GR" sz="3200" dirty="0" smtClean="0"/>
              <a:t>Κάθε μουσικό όργανο έχει το δικό του χαρακτηριστικό </a:t>
            </a:r>
            <a:r>
              <a:rPr lang="el-GR" sz="3200" dirty="0" err="1" smtClean="0"/>
              <a:t>ηχοχρώμα</a:t>
            </a:r>
            <a:r>
              <a:rPr lang="el-GR" sz="3200" dirty="0" smtClean="0"/>
              <a:t>, το οποίο οφείλεται στην κατασκευή του, στο υλικό από το οποίο είναι φτιαγμένο και στον τρόπο που παράγεται ο ήχος.</a:t>
            </a:r>
            <a:endParaRPr lang="el-G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err="1" smtClean="0"/>
              <a:t>Ηχοχρώμα</a:t>
            </a:r>
            <a:r>
              <a:rPr lang="el-GR" b="1" dirty="0" smtClean="0"/>
              <a:t> και Μουσική</a:t>
            </a:r>
            <a:endParaRPr lang="el-GR" dirty="0"/>
          </a:p>
        </p:txBody>
      </p:sp>
      <p:sp>
        <p:nvSpPr>
          <p:cNvPr id="3" name="2 - Θέση περιεχομένου"/>
          <p:cNvSpPr>
            <a:spLocks noGrp="1"/>
          </p:cNvSpPr>
          <p:nvPr>
            <p:ph idx="1"/>
          </p:nvPr>
        </p:nvSpPr>
        <p:spPr/>
        <p:txBody>
          <a:bodyPr>
            <a:normAutofit/>
          </a:bodyPr>
          <a:lstStyle/>
          <a:p>
            <a:pPr algn="ctr"/>
            <a:r>
              <a:rPr lang="el-GR" sz="3200" dirty="0" smtClean="0"/>
              <a:t>Οι συνθέτες χρησιμοποιούν το </a:t>
            </a:r>
            <a:r>
              <a:rPr lang="el-GR" sz="3200" dirty="0" err="1" smtClean="0"/>
              <a:t>ηχοχρώμα</a:t>
            </a:r>
            <a:r>
              <a:rPr lang="el-GR" sz="3200" dirty="0" smtClean="0"/>
              <a:t> για να δημιουργήσουν διάφορες ατμόσφαιρες και συναισθήματα στη μουσική τους. Για παράδειγμα, ένα σκοτεινό και μυστηριώδες κομμάτι θα χρησιμοποιήσει ήχους με σκληρό και μεταλλικό </a:t>
            </a:r>
            <a:r>
              <a:rPr lang="el-GR" sz="3200" dirty="0" err="1" smtClean="0"/>
              <a:t>ηχοχρώμα</a:t>
            </a:r>
            <a:r>
              <a:rPr lang="el-GR" sz="3200" dirty="0" smtClean="0"/>
              <a:t>, ενώ ένα χαρούμενο και παιχνιδιάρικο κομμάτι θα χρησιμοποιήσει ήχους με απαλό και λαμπερό </a:t>
            </a:r>
            <a:r>
              <a:rPr lang="el-GR" sz="3200" dirty="0" err="1" smtClean="0"/>
              <a:t>ηχοχρώμα</a:t>
            </a:r>
            <a:r>
              <a:rPr lang="el-GR" sz="3200" dirty="0" smtClean="0"/>
              <a:t>.</a:t>
            </a:r>
            <a:endParaRPr lang="el-GR"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Ασκήσεις για την Αναγνώριση του Ηχοχρώματος</a:t>
            </a:r>
            <a:endParaRPr lang="el-GR" dirty="0"/>
          </a:p>
        </p:txBody>
      </p:sp>
      <p:sp>
        <p:nvSpPr>
          <p:cNvPr id="3" name="2 - Θέση περιεχομένου"/>
          <p:cNvSpPr>
            <a:spLocks noGrp="1"/>
          </p:cNvSpPr>
          <p:nvPr>
            <p:ph idx="1"/>
          </p:nvPr>
        </p:nvSpPr>
        <p:spPr/>
        <p:txBody>
          <a:bodyPr>
            <a:normAutofit/>
          </a:bodyPr>
          <a:lstStyle/>
          <a:p>
            <a:pPr algn="ctr"/>
            <a:r>
              <a:rPr lang="el-GR" sz="3200" dirty="0" smtClean="0"/>
              <a:t>Υπάρχουν διάφορες ασκήσεις που μπορούμε να κάνουμε για να βελτιώσουμε την ικανότητά μας να αναγνωρίζουμε και να περιγράφουμε το </a:t>
            </a:r>
            <a:r>
              <a:rPr lang="el-GR" sz="3200" dirty="0" err="1" smtClean="0"/>
              <a:t>ηχοχρώμα</a:t>
            </a:r>
            <a:r>
              <a:rPr lang="el-GR" sz="3200" dirty="0" smtClean="0"/>
              <a:t>. Μπορούμε να ακούσουμε διάφορους ήχους και να προσπαθήσουμε να τους ταξινομήσουμε ανάλογα με το </a:t>
            </a:r>
            <a:r>
              <a:rPr lang="el-GR" sz="3200" dirty="0" err="1" smtClean="0"/>
              <a:t>ηχοχρώμα</a:t>
            </a:r>
            <a:r>
              <a:rPr lang="el-GR" sz="3200" dirty="0" smtClean="0"/>
              <a:t> τους ή να περιγράψουμε τις αισθήσεις που προκαλούν σε εμάς</a:t>
            </a:r>
            <a:endParaRPr lang="el-GR" sz="32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295</Words>
  <Application>Microsoft Office PowerPoint</Application>
  <PresentationFormat>Προσαρμογή</PresentationFormat>
  <Paragraphs>14</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ΗΧΟΧΡΩΜΑ</vt:lpstr>
      <vt:lpstr>Το Ηχοχρώμα: Το Χρώμα της Μουσικής</vt:lpstr>
      <vt:lpstr>Τι είναι το Ηχοχρώμα;</vt:lpstr>
      <vt:lpstr>Συστατικά του Ηχοχρώματος</vt:lpstr>
      <vt:lpstr>Ηχοχρώμα και Μουσικά Όργανα</vt:lpstr>
      <vt:lpstr>Ηχοχρώμα και Μουσική</vt:lpstr>
      <vt:lpstr>Ασκήσεις για την Αναγνώριση του Ηχοχρώματος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ΗΧΟΧΡΩΜΑ</dc:title>
  <dc:creator>User</dc:creator>
  <cp:lastModifiedBy>Hp</cp:lastModifiedBy>
  <cp:revision>3</cp:revision>
  <dcterms:created xsi:type="dcterms:W3CDTF">2024-11-26T08:41:53Z</dcterms:created>
  <dcterms:modified xsi:type="dcterms:W3CDTF">2024-11-26T09:58:24Z</dcterms:modified>
</cp:coreProperties>
</file>