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7" r:id="rId13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9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F427-A1FD-41C9-A0DD-66AAB21B79F9}" type="datetimeFigureOut">
              <a:rPr lang="el-GR" smtClean="0"/>
              <a:pPr/>
              <a:t>9/1/2021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 Α Ν Ο Υ Α Ρ Ι Ο Σ</a:t>
            </a:r>
            <a:endParaRPr lang="el-GR" sz="5400" b="1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ΟΚΤΩΒΡΙΟΣ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ΝΟΕΜΒΡΙΟΣ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3" y="5148064"/>
          <a:ext cx="5256587" cy="280138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31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ΔΕΚΕΜΒΡΙΟΣ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Φ Ε Β Ρ Ο Υ Ρ Ι Ο Σ </a:t>
            </a:r>
            <a:endParaRPr lang="el-GR" sz="5400" b="1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ΜΑΡΤΙΟΣ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ΑΠΡΙΛΙΟΣ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2" y="5724128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ΜΑΪΟΣ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ΙΟΥΝΙΟΣ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ΙΟΥΛΙΟΣ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2" y="5724128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ΑΥΓΟΥΣΤΟΣ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ΣΕΠΤΕΜΒΡΙΟΣ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114</Words>
  <Application>Microsoft Office PowerPoint</Application>
  <PresentationFormat>Προβολή στην οθόνη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pako</dc:creator>
  <cp:lastModifiedBy>pako</cp:lastModifiedBy>
  <cp:revision>18</cp:revision>
  <dcterms:created xsi:type="dcterms:W3CDTF">2016-01-17T20:53:12Z</dcterms:created>
  <dcterms:modified xsi:type="dcterms:W3CDTF">2021-01-09T14:45:37Z</dcterms:modified>
</cp:coreProperties>
</file>