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78" r:id="rId2"/>
    <p:sldId id="256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67" r:id="rId14"/>
  </p:sldIdLst>
  <p:sldSz cx="6858000" cy="9144000" type="screen4x3"/>
  <p:notesSz cx="6797675" cy="99282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Φωτεινό στυλ 2 - Έμφαση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FB5151-176E-4FB6-B5D6-5EC5BC4F5B08}" type="datetimeFigureOut">
              <a:rPr lang="el-GR" smtClean="0"/>
              <a:pPr/>
              <a:t>30/11/2021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25CD1-A0AB-428A-817C-1E85D6B92B9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75118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1CF8B-CB29-4B14-870C-56FCD810BDD7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30/11/2021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30/11/2021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257177" y="488951"/>
            <a:ext cx="3357563" cy="104013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30/11/2021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30/11/2021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30/11/2021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30/11/2021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30/11/2021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30/11/2021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30/11/2021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30/11/2021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30/11/2021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1F427-A1FD-41C9-A0DD-66AAB21B79F9}" type="datetimeFigureOut">
              <a:rPr lang="el-GR" smtClean="0"/>
              <a:pPr/>
              <a:t>30/11/2021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476672" y="323528"/>
            <a:ext cx="583264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ΗΜΕΡΟΛΟΓΙΟ 20</a:t>
            </a:r>
            <a:r>
              <a:rPr lang="en-US" sz="5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2</a:t>
            </a:r>
            <a:r>
              <a:rPr lang="el-GR" sz="5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2</a:t>
            </a:r>
            <a:endParaRPr lang="el-GR" sz="54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548680" y="1331640"/>
            <a:ext cx="583264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 </a:t>
            </a:r>
            <a:endParaRPr lang="el-GR" sz="40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476672" y="7236296"/>
            <a:ext cx="5832648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Δημοτικό </a:t>
            </a:r>
            <a:r>
              <a:rPr lang="el-GR" sz="32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Σχολείο </a:t>
            </a:r>
            <a:endParaRPr lang="en-US" sz="3200" b="1" dirty="0" smtClean="0">
              <a:ln w="12700">
                <a:solidFill>
                  <a:schemeClr val="tx1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Κομποτάδων</a:t>
            </a:r>
            <a:r>
              <a:rPr lang="el-GR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– </a:t>
            </a:r>
            <a:r>
              <a:rPr lang="el-GR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Μεξιατών</a:t>
            </a:r>
            <a:endParaRPr lang="el-GR" sz="3200" b="1" dirty="0" smtClean="0">
              <a:ln w="12700">
                <a:solidFill>
                  <a:schemeClr val="tx1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2021 </a:t>
            </a:r>
            <a:r>
              <a:rPr lang="el-GR" sz="32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- 20</a:t>
            </a:r>
            <a:r>
              <a:rPr lang="en-US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2</a:t>
            </a:r>
            <a:r>
              <a:rPr lang="el-GR" sz="32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el-GR" sz="32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26315528"/>
              </p:ext>
            </p:extLst>
          </p:nvPr>
        </p:nvGraphicFramePr>
        <p:xfrm>
          <a:off x="836712" y="6156176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395536"/>
            <a:ext cx="5832648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ΣΕΠΤΕΜΒΡΙΟΣ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16707826"/>
              </p:ext>
            </p:extLst>
          </p:nvPr>
        </p:nvGraphicFramePr>
        <p:xfrm>
          <a:off x="836710" y="5796136"/>
          <a:ext cx="5256587" cy="32221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251520"/>
            <a:ext cx="5832648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ΟΚΤΩΒΡΙΟΣ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15362834"/>
              </p:ext>
            </p:extLst>
          </p:nvPr>
        </p:nvGraphicFramePr>
        <p:xfrm>
          <a:off x="692696" y="6156176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ΝΟΕΜΒΡΙΟΣ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62178688"/>
              </p:ext>
            </p:extLst>
          </p:nvPr>
        </p:nvGraphicFramePr>
        <p:xfrm>
          <a:off x="764704" y="6084168"/>
          <a:ext cx="5256587" cy="280138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031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620688" y="395536"/>
            <a:ext cx="5832648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ΔΕΚΕΜΒΡΙΟΣ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17527718"/>
              </p:ext>
            </p:extLst>
          </p:nvPr>
        </p:nvGraphicFramePr>
        <p:xfrm>
          <a:off x="836710" y="5724128"/>
          <a:ext cx="5256587" cy="32221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Ι Α Ν Ο Υ Α Ρ Ι Ο Σ</a:t>
            </a:r>
            <a:endParaRPr lang="el-GR" sz="5400" b="1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95272470"/>
              </p:ext>
            </p:extLst>
          </p:nvPr>
        </p:nvGraphicFramePr>
        <p:xfrm>
          <a:off x="836712" y="6084168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188640" y="467544"/>
            <a:ext cx="6192688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Φ Ε Β Ρ Ο Υ Α Ρ Ι Ο Σ </a:t>
            </a:r>
            <a:endParaRPr lang="el-GR" sz="5400" b="1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84220423"/>
              </p:ext>
            </p:extLst>
          </p:nvPr>
        </p:nvGraphicFramePr>
        <p:xfrm>
          <a:off x="836712" y="6156176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476672" y="323528"/>
            <a:ext cx="5832648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ΜΑΡΤΙΟΣ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00542999"/>
              </p:ext>
            </p:extLst>
          </p:nvPr>
        </p:nvGraphicFramePr>
        <p:xfrm>
          <a:off x="836712" y="6156176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620688" y="323528"/>
            <a:ext cx="5832648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ΑΠΡΙΛΙΟΣ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10552849"/>
              </p:ext>
            </p:extLst>
          </p:nvPr>
        </p:nvGraphicFramePr>
        <p:xfrm>
          <a:off x="836712" y="5724128"/>
          <a:ext cx="5256587" cy="32221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179512"/>
            <a:ext cx="5832648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ΜΑΪΟΣ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38118616"/>
              </p:ext>
            </p:extLst>
          </p:nvPr>
        </p:nvGraphicFramePr>
        <p:xfrm>
          <a:off x="836712" y="6156176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323528"/>
            <a:ext cx="5832648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ΙΟΥΝΙΟΣ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74112326"/>
              </p:ext>
            </p:extLst>
          </p:nvPr>
        </p:nvGraphicFramePr>
        <p:xfrm>
          <a:off x="836712" y="6228184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179512"/>
            <a:ext cx="5832648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ΙΟΥΛΙΟΣ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28207888"/>
              </p:ext>
            </p:extLst>
          </p:nvPr>
        </p:nvGraphicFramePr>
        <p:xfrm>
          <a:off x="764704" y="6156176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692696" y="179512"/>
            <a:ext cx="5832648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ΑΥΓΟΥΣΤΟΣ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</TotalTime>
  <Words>131</Words>
  <Application>Microsoft Office PowerPoint</Application>
  <PresentationFormat>Προβολή στην οθόνη (4:3)</PresentationFormat>
  <Paragraphs>102</Paragraphs>
  <Slides>13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pako</dc:creator>
  <cp:lastModifiedBy>User</cp:lastModifiedBy>
  <cp:revision>32</cp:revision>
  <cp:lastPrinted>2021-10-20T21:20:43Z</cp:lastPrinted>
  <dcterms:created xsi:type="dcterms:W3CDTF">2016-01-17T20:53:12Z</dcterms:created>
  <dcterms:modified xsi:type="dcterms:W3CDTF">2021-11-30T07:41:24Z</dcterms:modified>
</cp:coreProperties>
</file>