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8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7" r:id="rId14"/>
  </p:sldIdLst>
  <p:sldSz cx="6858000" cy="9144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B5151-176E-4FB6-B5D6-5EC5BC4F5B08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25CD1-A0AB-428A-817C-1E85D6B92B9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7511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CF8B-CB29-4B14-870C-56FCD810BDD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F427-A1FD-41C9-A0DD-66AAB21B79F9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476672" y="323528"/>
            <a:ext cx="583264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ΗΜΕΡΟΛΟΓΙΟ 20</a:t>
            </a:r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</a:t>
            </a:r>
            <a:r>
              <a:rPr lang="el-GR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</a:t>
            </a:r>
            <a:endParaRPr lang="el-GR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48680" y="1331640"/>
            <a:ext cx="583264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endParaRPr lang="el-GR" sz="4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76672" y="7236296"/>
            <a:ext cx="583264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Δημοτικό </a:t>
            </a:r>
            <a:r>
              <a:rPr lang="el-GR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Σχολείο </a:t>
            </a:r>
            <a:endParaRPr lang="en-US" sz="32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Κομποτάδων</a:t>
            </a:r>
            <a:r>
              <a:rPr lang="el-GR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l-GR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Μεξιατών</a:t>
            </a:r>
            <a:endParaRPr lang="el-GR" sz="32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2021 </a:t>
            </a:r>
            <a:r>
              <a:rPr lang="el-GR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- 20</a:t>
            </a:r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</a:t>
            </a:r>
            <a:r>
              <a:rPr lang="el-GR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l-GR" sz="32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6315528"/>
              </p:ext>
            </p:extLst>
          </p:nvPr>
        </p:nvGraphicFramePr>
        <p:xfrm>
          <a:off x="836712" y="615617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395536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ΣΕΠΤΕΜΒΡΙΟΣ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6707826"/>
              </p:ext>
            </p:extLst>
          </p:nvPr>
        </p:nvGraphicFramePr>
        <p:xfrm>
          <a:off x="836710" y="5796136"/>
          <a:ext cx="5256587" cy="3222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251520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ΟΚΤΩΒΡΙΟΣ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5362834"/>
              </p:ext>
            </p:extLst>
          </p:nvPr>
        </p:nvGraphicFramePr>
        <p:xfrm>
          <a:off x="692696" y="615617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ΝΟΕΜΒΡΙΟΣ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2178688"/>
              </p:ext>
            </p:extLst>
          </p:nvPr>
        </p:nvGraphicFramePr>
        <p:xfrm>
          <a:off x="764704" y="6084168"/>
          <a:ext cx="5256587" cy="280138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31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620688" y="395536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ΔΕΚΕΜΒΡΙΟΣ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7527718"/>
              </p:ext>
            </p:extLst>
          </p:nvPr>
        </p:nvGraphicFramePr>
        <p:xfrm>
          <a:off x="836710" y="5724128"/>
          <a:ext cx="5256587" cy="3222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 Α Ν Ο Υ Α Ρ Ι Ο Σ</a:t>
            </a:r>
            <a:endParaRPr lang="el-GR" sz="5400" b="1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5272470"/>
              </p:ext>
            </p:extLst>
          </p:nvPr>
        </p:nvGraphicFramePr>
        <p:xfrm>
          <a:off x="836712" y="608416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188640" y="467544"/>
            <a:ext cx="619268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Φ Ε Β Ρ Ο Υ Α Ρ Ι Ο Σ </a:t>
            </a:r>
            <a:endParaRPr lang="el-GR" sz="5400" b="1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4220423"/>
              </p:ext>
            </p:extLst>
          </p:nvPr>
        </p:nvGraphicFramePr>
        <p:xfrm>
          <a:off x="836712" y="615617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476672" y="323528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ΜΑΡΤΙΟΣ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0542999"/>
              </p:ext>
            </p:extLst>
          </p:nvPr>
        </p:nvGraphicFramePr>
        <p:xfrm>
          <a:off x="836712" y="615617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620688" y="323528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ΑΠΡΙΛΙΟΣ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0552849"/>
              </p:ext>
            </p:extLst>
          </p:nvPr>
        </p:nvGraphicFramePr>
        <p:xfrm>
          <a:off x="836712" y="5724128"/>
          <a:ext cx="5256587" cy="3222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179512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ΜΑΪΟΣ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8118616"/>
              </p:ext>
            </p:extLst>
          </p:nvPr>
        </p:nvGraphicFramePr>
        <p:xfrm>
          <a:off x="836712" y="615617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323528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ΙΟΥΝΙΟΣ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4112326"/>
              </p:ext>
            </p:extLst>
          </p:nvPr>
        </p:nvGraphicFramePr>
        <p:xfrm>
          <a:off x="836712" y="6228184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179512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ΙΟΥΛΙΟΣ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8207888"/>
              </p:ext>
            </p:extLst>
          </p:nvPr>
        </p:nvGraphicFramePr>
        <p:xfrm>
          <a:off x="764704" y="615617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692696" y="179512"/>
            <a:ext cx="583264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ΑΥΓΟΥΣΤΟΣ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131</Words>
  <Application>Microsoft Office PowerPoint</Application>
  <PresentationFormat>Προβολή στην οθόνη (4:3)</PresentationFormat>
  <Paragraphs>102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pako</dc:creator>
  <cp:lastModifiedBy>User</cp:lastModifiedBy>
  <cp:revision>32</cp:revision>
  <cp:lastPrinted>2021-10-20T21:20:43Z</cp:lastPrinted>
  <dcterms:created xsi:type="dcterms:W3CDTF">2016-01-17T20:53:12Z</dcterms:created>
  <dcterms:modified xsi:type="dcterms:W3CDTF">2021-11-30T07:41:24Z</dcterms:modified>
</cp:coreProperties>
</file>