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0" autoAdjust="0"/>
    <p:restoredTop sz="94660"/>
  </p:normalViewPr>
  <p:slideViewPr>
    <p:cSldViewPr snapToGrid="0">
      <p:cViewPr>
        <p:scale>
          <a:sx n="100" d="100"/>
          <a:sy n="100" d="100"/>
        </p:scale>
        <p:origin x="72" y="-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3A7F4AF-EB3F-66CA-A78D-0EE83E4A00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A7B7B982-7F54-5C25-E57E-868DC1008E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862A621-356A-4897-B417-14D023CA1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2FEB-7103-4046-8CC1-EFA30AC6235D}" type="datetimeFigureOut">
              <a:rPr lang="el-GR" smtClean="0"/>
              <a:t>25/11/2024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E4FBBD5-8B4E-02A4-EBAE-F03B80CDF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340F202-96DB-A66B-D2E0-16DBC5584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EC483-9181-4DA8-B6B8-ABDB4E1A40A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07082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85C8892-2AE5-97FB-ED09-EE7211194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E0E78914-EC9B-0886-22A7-BAD2E27BB6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C700030-CF3E-4F10-D8FF-1FBDB954D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2FEB-7103-4046-8CC1-EFA30AC6235D}" type="datetimeFigureOut">
              <a:rPr lang="el-GR" smtClean="0"/>
              <a:t>25/11/2024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6C7DD4E-9E74-8A91-6247-0869BBC28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B53F829-FA77-6A32-5213-03D7C0EEA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EC483-9181-4DA8-B6B8-ABDB4E1A40A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5377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8549C3A1-9BCD-C52E-E6A7-E10D2B48BD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FFFB75FB-ACEE-D97D-D5F9-7F4437E74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7D0E7B3-95B0-51EB-BFB3-EDD8E4DF9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2FEB-7103-4046-8CC1-EFA30AC6235D}" type="datetimeFigureOut">
              <a:rPr lang="el-GR" smtClean="0"/>
              <a:t>25/11/2024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B7D0E8B-6E64-00BF-F65D-9409313EF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6DF3831-E8CE-1A98-3433-32EED216A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EC483-9181-4DA8-B6B8-ABDB4E1A40A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69831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FE230C1-AF9A-5488-638F-2C21B8835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B345CAF-71CA-DE53-3F07-C6B7697D18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8289080-57B7-C7BF-563E-B9DB9D1DF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2FEB-7103-4046-8CC1-EFA30AC6235D}" type="datetimeFigureOut">
              <a:rPr lang="el-GR" smtClean="0"/>
              <a:t>25/11/2024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9627047-7110-65F4-A6DD-6D71159E4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2A95518-B64B-A408-B42F-E710CED93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EC483-9181-4DA8-B6B8-ABDB4E1A40A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82028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1FD3536-E13F-FB3A-DCFA-F6C1EF776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72EAD157-17C2-C27F-CAE7-098A1182F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A0CF884-3544-A0D1-38A6-96FE656F9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2FEB-7103-4046-8CC1-EFA30AC6235D}" type="datetimeFigureOut">
              <a:rPr lang="el-GR" smtClean="0"/>
              <a:t>25/11/2024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BE2AE35-0257-3016-159A-41A2AF37A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442759F-0CF2-723C-1E33-D73BBBFED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EC483-9181-4DA8-B6B8-ABDB4E1A40A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0432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5896DF0-C69F-03C2-B161-14296420A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74475B6-D1EB-A2CE-5384-C579FAEA7A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7C67F266-9209-5AC2-F741-56872B0C69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77554B00-8A21-9BDD-E4FE-36B9D3A1E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2FEB-7103-4046-8CC1-EFA30AC6235D}" type="datetimeFigureOut">
              <a:rPr lang="el-GR" smtClean="0"/>
              <a:t>25/11/2024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4008330-A7A4-7178-1252-80084D3C7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5F1D6287-D3C9-1E6E-C50C-C926211FA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EC483-9181-4DA8-B6B8-ABDB4E1A40A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19340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C548649-BD0D-ABE8-098E-FC22F079B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68F436EE-33E5-032C-33C2-D87AFFD03B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D92C9D08-A37F-1092-1F29-4C93F82BD6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54C07D1F-DB7B-F399-DE12-EA4F11883C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9877BE5A-850C-595A-C4A0-6508EDB790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011A32AE-76CD-2240-48E6-DAA163F3E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2FEB-7103-4046-8CC1-EFA30AC6235D}" type="datetimeFigureOut">
              <a:rPr lang="el-GR" smtClean="0"/>
              <a:t>25/11/2024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1FE0AEBE-EC40-3BAE-6879-82D95F73F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221994D2-71BC-6763-955A-9A53A1B53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EC483-9181-4DA8-B6B8-ABDB4E1A40A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98353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0182F13-053F-390C-2DEB-F01E4BE56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1BE61E69-5440-5A61-C83D-20DA1BA63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2FEB-7103-4046-8CC1-EFA30AC6235D}" type="datetimeFigureOut">
              <a:rPr lang="el-GR" smtClean="0"/>
              <a:t>25/11/2024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24EAB7C6-4C45-F837-9DCE-DE025E1F8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74FE14FE-D003-6E8D-8708-4CF47E853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EC483-9181-4DA8-B6B8-ABDB4E1A40A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49159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12E57C69-DBE6-A3B8-3BE0-F54407D4B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2FEB-7103-4046-8CC1-EFA30AC6235D}" type="datetimeFigureOut">
              <a:rPr lang="el-GR" smtClean="0"/>
              <a:t>25/11/2024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94C9642F-915D-EE6B-6C4F-6580E5AD4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700EB674-9A62-C9F3-624A-D86CEDFB8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EC483-9181-4DA8-B6B8-ABDB4E1A40A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0694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D78962C-D2DA-2FE1-EEA0-01E2EAE7F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B48A874-EC55-B16D-1542-3DE8CE79DA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5258AFD1-198F-7815-2B0E-055D145CE6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EBAD12FC-A295-E82E-4811-B64E8BC9A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2FEB-7103-4046-8CC1-EFA30AC6235D}" type="datetimeFigureOut">
              <a:rPr lang="el-GR" smtClean="0"/>
              <a:t>25/11/2024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0F0EF13B-68D6-FB06-2421-71D2BBDAE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BE0118F2-EC3C-A546-D3B5-DA69DBFE1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EC483-9181-4DA8-B6B8-ABDB4E1A40A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35077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4B7C79F-A132-3584-A784-5D7E57E7F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5C34EF27-F31E-3BD4-8EB1-0B1FBEEA9E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3F4F0F54-CE10-F298-54C5-C15D336646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0EE74059-A277-120B-776C-47F48B0F4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2FEB-7103-4046-8CC1-EFA30AC6235D}" type="datetimeFigureOut">
              <a:rPr lang="el-GR" smtClean="0"/>
              <a:t>25/11/2024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2EE6C29-267A-DE35-55FC-5C4032E2B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5350C756-F96C-8862-8EFB-6B7925621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EC483-9181-4DA8-B6B8-ABDB4E1A40A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92793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740861D3-FA04-5ED7-DBC9-63BDBC43F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D21BA71-33DA-7D3B-0D4D-00F819D02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0E62538-8577-0096-11AD-F67897D8F2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B2FEB-7103-4046-8CC1-EFA30AC6235D}" type="datetimeFigureOut">
              <a:rPr lang="el-GR" smtClean="0"/>
              <a:t>25/11/2024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A53CE41-0859-0CB8-35BF-CE394C9918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CC8AEAD-CCD1-72BF-4E1C-577BA21544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EC483-9181-4DA8-B6B8-ABDB4E1A40A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24329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263628F-1B21-7DA0-24E6-38B69269D327}"/>
              </a:ext>
            </a:extLst>
          </p:cNvPr>
          <p:cNvSpPr txBox="1"/>
          <p:nvPr/>
        </p:nvSpPr>
        <p:spPr>
          <a:xfrm>
            <a:off x="468261" y="1166842"/>
            <a:ext cx="4044745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400" dirty="0"/>
              <a:t>1	Αθήνα</a:t>
            </a:r>
          </a:p>
          <a:p>
            <a:r>
              <a:rPr lang="el-GR" sz="2400" dirty="0"/>
              <a:t>2	Θεσσαλονίκη</a:t>
            </a:r>
          </a:p>
          <a:p>
            <a:r>
              <a:rPr lang="el-GR" sz="2400" dirty="0"/>
              <a:t>3	Πάτρα</a:t>
            </a:r>
          </a:p>
          <a:p>
            <a:r>
              <a:rPr lang="el-GR" sz="2400" dirty="0"/>
              <a:t>4	Πειραιάς</a:t>
            </a:r>
          </a:p>
          <a:p>
            <a:r>
              <a:rPr lang="el-GR" sz="2400" dirty="0"/>
              <a:t>5	Ηράκλειο</a:t>
            </a:r>
          </a:p>
          <a:p>
            <a:r>
              <a:rPr lang="el-GR" sz="2400" dirty="0"/>
              <a:t>6	Λάρισα</a:t>
            </a:r>
          </a:p>
          <a:p>
            <a:r>
              <a:rPr lang="el-GR" sz="2400" dirty="0"/>
              <a:t>7	Βόλος</a:t>
            </a:r>
          </a:p>
          <a:p>
            <a:r>
              <a:rPr lang="el-GR" sz="2400" dirty="0"/>
              <a:t>8	Ιωάννινα</a:t>
            </a:r>
          </a:p>
          <a:p>
            <a:r>
              <a:rPr lang="el-GR" sz="2400" dirty="0"/>
              <a:t>9	Χαλκίδα</a:t>
            </a:r>
          </a:p>
          <a:p>
            <a:r>
              <a:rPr lang="el-GR" sz="2400" dirty="0"/>
              <a:t>10	Τρίκαλα</a:t>
            </a:r>
          </a:p>
          <a:p>
            <a:r>
              <a:rPr lang="el-GR" sz="2400" dirty="0"/>
              <a:t>11	Αλεξανδρούπολη</a:t>
            </a:r>
          </a:p>
          <a:p>
            <a:r>
              <a:rPr lang="el-GR" sz="2400" dirty="0"/>
              <a:t>12	Σέρρες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333D428-D517-DF07-19C6-07D4AFD46976}"/>
              </a:ext>
            </a:extLst>
          </p:cNvPr>
          <p:cNvSpPr txBox="1"/>
          <p:nvPr/>
        </p:nvSpPr>
        <p:spPr>
          <a:xfrm>
            <a:off x="4396248" y="1166841"/>
            <a:ext cx="4044745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400" dirty="0"/>
              <a:t>1	Αθήνα</a:t>
            </a:r>
          </a:p>
          <a:p>
            <a:r>
              <a:rPr lang="el-GR" sz="2400" dirty="0"/>
              <a:t>2	Θεσσαλονίκη</a:t>
            </a:r>
          </a:p>
          <a:p>
            <a:r>
              <a:rPr lang="el-GR" sz="2400" dirty="0"/>
              <a:t>3	Πάτρα</a:t>
            </a:r>
          </a:p>
          <a:p>
            <a:r>
              <a:rPr lang="el-GR" sz="2400" dirty="0"/>
              <a:t>4	</a:t>
            </a:r>
            <a:r>
              <a:rPr lang="el-GR" sz="2400"/>
              <a:t>Πειραιάς  </a:t>
            </a:r>
            <a:endParaRPr lang="el-GR" sz="2400" dirty="0"/>
          </a:p>
          <a:p>
            <a:r>
              <a:rPr lang="el-GR" sz="2400" dirty="0"/>
              <a:t>5	Ηράκλειο</a:t>
            </a:r>
          </a:p>
          <a:p>
            <a:r>
              <a:rPr lang="el-GR" sz="2400" dirty="0"/>
              <a:t>6	Λάρισα</a:t>
            </a:r>
          </a:p>
          <a:p>
            <a:r>
              <a:rPr lang="el-GR" sz="2400" dirty="0"/>
              <a:t>7	Βόλος</a:t>
            </a:r>
          </a:p>
          <a:p>
            <a:r>
              <a:rPr lang="el-GR" sz="2400" dirty="0"/>
              <a:t>8	Ιωάννινα</a:t>
            </a:r>
          </a:p>
          <a:p>
            <a:r>
              <a:rPr lang="el-GR" sz="2400" dirty="0"/>
              <a:t>9	Χαλκίδα</a:t>
            </a:r>
          </a:p>
          <a:p>
            <a:r>
              <a:rPr lang="el-GR" sz="2400" dirty="0"/>
              <a:t>10	Τρίκαλα</a:t>
            </a:r>
          </a:p>
          <a:p>
            <a:r>
              <a:rPr lang="el-GR" sz="2400" dirty="0"/>
              <a:t>11	Αλεξανδρούπολη</a:t>
            </a:r>
          </a:p>
          <a:p>
            <a:r>
              <a:rPr lang="el-GR" sz="2400" dirty="0"/>
              <a:t>12	Σέρρες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9AAB500-15AC-FE95-43F6-802901CD9998}"/>
              </a:ext>
            </a:extLst>
          </p:cNvPr>
          <p:cNvSpPr txBox="1"/>
          <p:nvPr/>
        </p:nvSpPr>
        <p:spPr>
          <a:xfrm>
            <a:off x="8766687" y="1166840"/>
            <a:ext cx="4044745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400" dirty="0"/>
              <a:t>1	Αθήνα</a:t>
            </a:r>
          </a:p>
          <a:p>
            <a:r>
              <a:rPr lang="el-GR" sz="2400" dirty="0"/>
              <a:t>2	Θεσσαλονίκη</a:t>
            </a:r>
          </a:p>
          <a:p>
            <a:r>
              <a:rPr lang="el-GR" sz="2400" dirty="0"/>
              <a:t>3	Πάτρα</a:t>
            </a:r>
          </a:p>
          <a:p>
            <a:r>
              <a:rPr lang="el-GR" sz="2400" dirty="0"/>
              <a:t>4	Πειραιάς</a:t>
            </a:r>
          </a:p>
          <a:p>
            <a:r>
              <a:rPr lang="el-GR" sz="2400" dirty="0"/>
              <a:t>5	Ηράκλειο</a:t>
            </a:r>
          </a:p>
          <a:p>
            <a:r>
              <a:rPr lang="el-GR" sz="2400" dirty="0"/>
              <a:t>6	Λάρισα</a:t>
            </a:r>
          </a:p>
          <a:p>
            <a:r>
              <a:rPr lang="el-GR" sz="2400" dirty="0"/>
              <a:t>7	Βόλος</a:t>
            </a:r>
          </a:p>
          <a:p>
            <a:r>
              <a:rPr lang="el-GR" sz="2400" dirty="0"/>
              <a:t>8	Ιωάννινα</a:t>
            </a:r>
          </a:p>
          <a:p>
            <a:r>
              <a:rPr lang="el-GR" sz="2400" dirty="0"/>
              <a:t>9	Χαλκίδα</a:t>
            </a:r>
          </a:p>
          <a:p>
            <a:r>
              <a:rPr lang="el-GR" sz="2400" dirty="0"/>
              <a:t>10	Τρίκαλα</a:t>
            </a:r>
          </a:p>
          <a:p>
            <a:r>
              <a:rPr lang="el-GR" sz="2400" dirty="0"/>
              <a:t>11	Αλεξανδρούπολη</a:t>
            </a:r>
          </a:p>
          <a:p>
            <a:r>
              <a:rPr lang="el-GR" sz="2400" dirty="0"/>
              <a:t>12	Σέρρες</a:t>
            </a:r>
          </a:p>
        </p:txBody>
      </p:sp>
    </p:spTree>
    <p:extLst>
      <p:ext uri="{BB962C8B-B14F-4D97-AF65-F5344CB8AC3E}">
        <p14:creationId xmlns:p14="http://schemas.microsoft.com/office/powerpoint/2010/main" val="2722176042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108</Words>
  <Application>Microsoft Office PowerPoint</Application>
  <PresentationFormat>Ευρεία οθόνη</PresentationFormat>
  <Paragraphs>36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Θέμα του Office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user</dc:creator>
  <cp:lastModifiedBy>user</cp:lastModifiedBy>
  <cp:revision>1</cp:revision>
  <cp:lastPrinted>2024-11-25T10:18:53Z</cp:lastPrinted>
  <dcterms:created xsi:type="dcterms:W3CDTF">2024-11-25T10:16:20Z</dcterms:created>
  <dcterms:modified xsi:type="dcterms:W3CDTF">2024-11-25T11:38:35Z</dcterms:modified>
</cp:coreProperties>
</file>