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F427-A1FD-41C9-A0DD-66AAB21B79F9}" type="datetimeFigureOut">
              <a:rPr lang="el-GR" smtClean="0"/>
              <a:pPr/>
              <a:t>26/11/2023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14505"/>
              </p:ext>
            </p:extLst>
          </p:nvPr>
        </p:nvGraphicFramePr>
        <p:xfrm>
          <a:off x="836710" y="608416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 Α Ν Ο Υ Α Ρ Ι Ο Σ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64472"/>
              </p:ext>
            </p:extLst>
          </p:nvPr>
        </p:nvGraphicFramePr>
        <p:xfrm>
          <a:off x="836712" y="572412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ΟΚΤΩΒΡΙΟΣ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14646"/>
              </p:ext>
            </p:extLst>
          </p:nvPr>
        </p:nvGraphicFramePr>
        <p:xfrm>
          <a:off x="836712" y="572412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ΝΟΕΜΒΡΙΟΣ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20525"/>
              </p:ext>
            </p:extLst>
          </p:nvPr>
        </p:nvGraphicFramePr>
        <p:xfrm>
          <a:off x="836710" y="5724128"/>
          <a:ext cx="5256587" cy="32585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31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ΔΕΚΕΜΒΡΙΟΣ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66541"/>
              </p:ext>
            </p:extLst>
          </p:nvPr>
        </p:nvGraphicFramePr>
        <p:xfrm>
          <a:off x="836712" y="572412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29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260648" y="467544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 Ε Β Ρ Ο Υ Α Ρ Ι Ο Σ 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179200"/>
              </p:ext>
            </p:extLst>
          </p:nvPr>
        </p:nvGraphicFramePr>
        <p:xfrm>
          <a:off x="836712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ΜΑΡΤΙΟΣ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701289"/>
              </p:ext>
            </p:extLst>
          </p:nvPr>
        </p:nvGraphicFramePr>
        <p:xfrm>
          <a:off x="836712" y="5724128"/>
          <a:ext cx="5169538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663892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ΑΠΡΙΛΙΟΣ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10513"/>
              </p:ext>
            </p:extLst>
          </p:nvPr>
        </p:nvGraphicFramePr>
        <p:xfrm>
          <a:off x="836712" y="572412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ΜΑΪΟΣ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63815"/>
              </p:ext>
            </p:extLst>
          </p:nvPr>
        </p:nvGraphicFramePr>
        <p:xfrm>
          <a:off x="836712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ΙΟΥΝΙΟΣ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129366"/>
              </p:ext>
            </p:extLst>
          </p:nvPr>
        </p:nvGraphicFramePr>
        <p:xfrm>
          <a:off x="836712" y="572412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ΙΟΥΛΙΟΣ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62988"/>
              </p:ext>
            </p:extLst>
          </p:nvPr>
        </p:nvGraphicFramePr>
        <p:xfrm>
          <a:off x="836712" y="572412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ΑΥΓΟΥΣΤΟΣ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97973"/>
              </p:ext>
            </p:extLst>
          </p:nvPr>
        </p:nvGraphicFramePr>
        <p:xfrm>
          <a:off x="836712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ΣΕΠΤΕΜΒΡΙΟΣ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121</Words>
  <Application>Microsoft Office PowerPoint</Application>
  <PresentationFormat>Προβολή στην οθόνη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pako</dc:creator>
  <cp:lastModifiedBy>kostas kotopoulos</cp:lastModifiedBy>
  <cp:revision>30</cp:revision>
  <dcterms:created xsi:type="dcterms:W3CDTF">2016-01-17T20:53:12Z</dcterms:created>
  <dcterms:modified xsi:type="dcterms:W3CDTF">2023-11-26T21:53:57Z</dcterms:modified>
</cp:coreProperties>
</file>