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818" y="-1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12/6/2023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12/6/2023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12/6/2023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12/6/2023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92" y="1498817"/>
            <a:ext cx="3528392" cy="4704523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8575" y="1478035"/>
            <a:ext cx="3528392" cy="4704523"/>
          </a:xfrm>
          <a:prstGeom prst="rect">
            <a:avLst/>
          </a:prstGeom>
        </p:spPr>
      </p:pic>
      <p:sp>
        <p:nvSpPr>
          <p:cNvPr id="8" name="Τίτλος 1"/>
          <p:cNvSpPr txBox="1">
            <a:spLocks/>
          </p:cNvSpPr>
          <p:nvPr/>
        </p:nvSpPr>
        <p:spPr>
          <a:xfrm>
            <a:off x="648072" y="260648"/>
            <a:ext cx="7772400" cy="83567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dirty="0" smtClean="0">
                <a:latin typeface="Aka-AcidGR-DiaryGirl" panose="02000603000000000000" pitchFamily="2" charset="-95"/>
                <a:ea typeface="Aka-AcidGR-DiaryGirl" panose="02000603000000000000" pitchFamily="2" charset="-95"/>
              </a:rPr>
              <a:t>Σε ποια χώρα θέλεις να κατοικείς;;;</a:t>
            </a:r>
            <a:endParaRPr lang="el-GR" sz="3200" dirty="0">
              <a:latin typeface="Aka-AcidGR-DiaryGirl" panose="02000603000000000000" pitchFamily="2" charset="-95"/>
              <a:ea typeface="Aka-AcidGR-DiaryGirl" panose="02000603000000000000" pitchFamily="2" charset="-95"/>
            </a:endParaRPr>
          </a:p>
        </p:txBody>
      </p:sp>
      <p:sp>
        <p:nvSpPr>
          <p:cNvPr id="9" name="Τίτλος 1"/>
          <p:cNvSpPr txBox="1">
            <a:spLocks/>
          </p:cNvSpPr>
          <p:nvPr/>
        </p:nvSpPr>
        <p:spPr>
          <a:xfrm>
            <a:off x="-837634" y="6266994"/>
            <a:ext cx="6188224" cy="64807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err="1" smtClean="0">
                <a:latin typeface="Aka-AcidGR-DiaryGirl" panose="02000603000000000000" pitchFamily="2" charset="-95"/>
                <a:ea typeface="Aka-AcidGR-DiaryGirl" panose="02000603000000000000" pitchFamily="2" charset="-95"/>
              </a:rPr>
              <a:t>Βιβλιοχώρα</a:t>
            </a:r>
            <a:endParaRPr lang="el-GR" sz="3200" b="1" dirty="0">
              <a:latin typeface="Aka-AcidGR-DiaryGirl" panose="02000603000000000000" pitchFamily="2" charset="-95"/>
              <a:ea typeface="Aka-AcidGR-DiaryGirl" panose="02000603000000000000" pitchFamily="2" charset="-95"/>
            </a:endParaRPr>
          </a:p>
        </p:txBody>
      </p:sp>
      <p:sp>
        <p:nvSpPr>
          <p:cNvPr id="11" name="Τίτλος 1"/>
          <p:cNvSpPr txBox="1">
            <a:spLocks/>
          </p:cNvSpPr>
          <p:nvPr/>
        </p:nvSpPr>
        <p:spPr>
          <a:xfrm>
            <a:off x="3996159" y="6255587"/>
            <a:ext cx="6188224" cy="64807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err="1" smtClean="0">
                <a:latin typeface="Aka-AcidGR-DiaryGirl" panose="02000603000000000000" pitchFamily="2" charset="-95"/>
                <a:ea typeface="Aka-AcidGR-DiaryGirl" panose="02000603000000000000" pitchFamily="2" charset="-95"/>
              </a:rPr>
              <a:t>Κομπιουτερία</a:t>
            </a:r>
            <a:endParaRPr lang="el-GR" sz="3200" b="1" dirty="0">
              <a:latin typeface="Aka-AcidGR-DiaryGirl" panose="02000603000000000000" pitchFamily="2" charset="-95"/>
              <a:ea typeface="Aka-AcidGR-DiaryGirl" panose="02000603000000000000" pitchFamily="2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202766828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Προβολή στην οθόνη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Περνάω το καλοκαιράκι, πάντα μαζί με βιβλιαράκι!!!</dc:title>
  <dc:creator>pako</dc:creator>
  <cp:lastModifiedBy>pako</cp:lastModifiedBy>
  <cp:revision>2</cp:revision>
  <cp:lastPrinted>2023-06-11T21:46:01Z</cp:lastPrinted>
  <dcterms:created xsi:type="dcterms:W3CDTF">2023-06-11T21:26:22Z</dcterms:created>
  <dcterms:modified xsi:type="dcterms:W3CDTF">2023-06-11T21:47:15Z</dcterms:modified>
</cp:coreProperties>
</file>