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3" r:id="rId3"/>
    <p:sldId id="261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Χωρίς στυλ, πλέγμα πίνακα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17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39EC5-FA24-4E3C-A7B5-51E4D3C592B7}" type="datetimeFigureOut">
              <a:rPr lang="el-GR" smtClean="0"/>
              <a:pPr/>
              <a:t>29/3/2024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86DA2-D27F-4878-B70A-0978DC19F39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39EC5-FA24-4E3C-A7B5-51E4D3C592B7}" type="datetimeFigureOut">
              <a:rPr lang="el-GR" smtClean="0"/>
              <a:pPr/>
              <a:t>29/3/2024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86DA2-D27F-4878-B70A-0978DC19F39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39EC5-FA24-4E3C-A7B5-51E4D3C592B7}" type="datetimeFigureOut">
              <a:rPr lang="el-GR" smtClean="0"/>
              <a:pPr/>
              <a:t>29/3/2024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86DA2-D27F-4878-B70A-0978DC19F39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39EC5-FA24-4E3C-A7B5-51E4D3C592B7}" type="datetimeFigureOut">
              <a:rPr lang="el-GR" smtClean="0"/>
              <a:pPr/>
              <a:t>29/3/2024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86DA2-D27F-4878-B70A-0978DC19F39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39EC5-FA24-4E3C-A7B5-51E4D3C592B7}" type="datetimeFigureOut">
              <a:rPr lang="el-GR" smtClean="0"/>
              <a:pPr/>
              <a:t>29/3/2024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86DA2-D27F-4878-B70A-0978DC19F39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39EC5-FA24-4E3C-A7B5-51E4D3C592B7}" type="datetimeFigureOut">
              <a:rPr lang="el-GR" smtClean="0"/>
              <a:pPr/>
              <a:t>29/3/2024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86DA2-D27F-4878-B70A-0978DC19F39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39EC5-FA24-4E3C-A7B5-51E4D3C592B7}" type="datetimeFigureOut">
              <a:rPr lang="el-GR" smtClean="0"/>
              <a:pPr/>
              <a:t>29/3/2024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86DA2-D27F-4878-B70A-0978DC19F39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39EC5-FA24-4E3C-A7B5-51E4D3C592B7}" type="datetimeFigureOut">
              <a:rPr lang="el-GR" smtClean="0"/>
              <a:pPr/>
              <a:t>29/3/2024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86DA2-D27F-4878-B70A-0978DC19F39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39EC5-FA24-4E3C-A7B5-51E4D3C592B7}" type="datetimeFigureOut">
              <a:rPr lang="el-GR" smtClean="0"/>
              <a:pPr/>
              <a:t>29/3/2024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86DA2-D27F-4878-B70A-0978DC19F39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39EC5-FA24-4E3C-A7B5-51E4D3C592B7}" type="datetimeFigureOut">
              <a:rPr lang="el-GR" smtClean="0"/>
              <a:pPr/>
              <a:t>29/3/2024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86DA2-D27F-4878-B70A-0978DC19F39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39EC5-FA24-4E3C-A7B5-51E4D3C592B7}" type="datetimeFigureOut">
              <a:rPr lang="el-GR" smtClean="0"/>
              <a:pPr/>
              <a:t>29/3/2024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86DA2-D27F-4878-B70A-0978DC19F39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39EC5-FA24-4E3C-A7B5-51E4D3C592B7}" type="datetimeFigureOut">
              <a:rPr lang="el-GR" smtClean="0"/>
              <a:pPr/>
              <a:t>29/3/2024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86DA2-D27F-4878-B70A-0978DC19F39A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10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21975"/>
              </p:ext>
            </p:extLst>
          </p:nvPr>
        </p:nvGraphicFramePr>
        <p:xfrm>
          <a:off x="395536" y="188640"/>
          <a:ext cx="8280920" cy="63223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70230"/>
                <a:gridCol w="2070230"/>
                <a:gridCol w="2070230"/>
                <a:gridCol w="2070230"/>
              </a:tblGrid>
              <a:tr h="2542750">
                <a:tc>
                  <a:txBody>
                    <a:bodyPr/>
                    <a:lstStyle/>
                    <a:p>
                      <a:pPr algn="ctr"/>
                      <a:endParaRPr lang="el-GR" sz="1600" b="1" dirty="0">
                        <a:latin typeface="Comic Sans MS" pitchFamily="66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1600" b="1" dirty="0">
                        <a:latin typeface="Comic Sans MS" pitchFamily="66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1600" b="1" dirty="0">
                        <a:latin typeface="Comic Sans MS" pitchFamily="66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1600" b="1" dirty="0">
                        <a:latin typeface="Comic Sans MS" pitchFamily="66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505">
                <a:tc>
                  <a:txBody>
                    <a:bodyPr/>
                    <a:lstStyle/>
                    <a:p>
                      <a:pPr algn="ctr"/>
                      <a:r>
                        <a:rPr lang="el-GR" sz="1600" b="1" dirty="0" smtClean="0">
                          <a:latin typeface="Comic Sans MS" pitchFamily="66" charset="0"/>
                        </a:rPr>
                        <a:t>Αθανάσιος</a:t>
                      </a:r>
                      <a:r>
                        <a:rPr lang="el-GR" sz="1600" b="1" baseline="0" dirty="0" smtClean="0">
                          <a:latin typeface="Comic Sans MS" pitchFamily="66" charset="0"/>
                        </a:rPr>
                        <a:t> </a:t>
                      </a:r>
                      <a:endParaRPr lang="el-GR" sz="1600" b="1" baseline="0" dirty="0" smtClean="0">
                        <a:latin typeface="Comic Sans MS" pitchFamily="66" charset="0"/>
                      </a:endParaRPr>
                    </a:p>
                    <a:p>
                      <a:pPr algn="ctr"/>
                      <a:r>
                        <a:rPr lang="el-GR" sz="1600" b="1" baseline="0" dirty="0" smtClean="0">
                          <a:latin typeface="Comic Sans MS" pitchFamily="66" charset="0"/>
                        </a:rPr>
                        <a:t>Διάκος</a:t>
                      </a:r>
                      <a:endParaRPr lang="el-GR" sz="1600" b="1" dirty="0">
                        <a:latin typeface="Comic Sans MS" pitchFamily="66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>
                          <a:latin typeface="Comic Sans MS" pitchFamily="66" charset="0"/>
                        </a:rPr>
                        <a:t>Οδυσσέας Ανδρούτσος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b="1" dirty="0" smtClean="0">
                          <a:latin typeface="Comic Sans MS" pitchFamily="66" charset="0"/>
                        </a:rPr>
                        <a:t>Γιάννης</a:t>
                      </a:r>
                      <a:r>
                        <a:rPr lang="el-GR" sz="1600" b="1" baseline="0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el-GR" sz="1600" b="1" dirty="0" err="1" smtClean="0">
                          <a:latin typeface="Comic Sans MS" pitchFamily="66" charset="0"/>
                        </a:rPr>
                        <a:t>Δυοβουνιώτης</a:t>
                      </a:r>
                      <a:endParaRPr lang="el-GR" sz="1600" b="1" dirty="0">
                        <a:latin typeface="Comic Sans MS" pitchFamily="66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b="1" dirty="0" err="1" smtClean="0">
                          <a:latin typeface="Comic Sans MS" pitchFamily="66" charset="0"/>
                        </a:rPr>
                        <a:t>Πανουριάς</a:t>
                      </a:r>
                      <a:r>
                        <a:rPr lang="el-GR" sz="1600" b="1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el-GR" sz="1600" b="1" dirty="0" err="1" smtClean="0">
                          <a:latin typeface="Comic Sans MS" pitchFamily="66" charset="0"/>
                        </a:rPr>
                        <a:t>Πανουριάς</a:t>
                      </a:r>
                      <a:endParaRPr lang="el-GR" sz="1600" b="1" dirty="0">
                        <a:latin typeface="Comic Sans MS" pitchFamily="66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1361">
                <a:tc>
                  <a:txBody>
                    <a:bodyPr/>
                    <a:lstStyle/>
                    <a:p>
                      <a:pPr algn="ctr"/>
                      <a:endParaRPr lang="el-GR" sz="1600" b="1" dirty="0">
                        <a:latin typeface="Comic Sans MS" pitchFamily="66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1600" b="1" dirty="0">
                        <a:latin typeface="Comic Sans MS" pitchFamily="66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1600" b="1" dirty="0">
                        <a:latin typeface="Comic Sans MS" pitchFamily="66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1600" b="1" dirty="0">
                        <a:latin typeface="Comic Sans MS" pitchFamily="66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643">
                <a:tc>
                  <a:txBody>
                    <a:bodyPr/>
                    <a:lstStyle/>
                    <a:p>
                      <a:pPr algn="ctr"/>
                      <a:r>
                        <a:rPr lang="el-GR" sz="1600" b="1" dirty="0" smtClean="0">
                          <a:latin typeface="Comic Sans MS" pitchFamily="66" charset="0"/>
                        </a:rPr>
                        <a:t>Αθανάσιος</a:t>
                      </a:r>
                      <a:r>
                        <a:rPr lang="el-GR" sz="1600" b="1" baseline="0" dirty="0" smtClean="0">
                          <a:latin typeface="Comic Sans MS" pitchFamily="66" charset="0"/>
                        </a:rPr>
                        <a:t> </a:t>
                      </a:r>
                      <a:endParaRPr lang="el-GR" sz="1600" b="1" baseline="0" dirty="0" smtClean="0">
                        <a:latin typeface="Comic Sans MS" pitchFamily="66" charset="0"/>
                      </a:endParaRPr>
                    </a:p>
                    <a:p>
                      <a:pPr algn="ctr"/>
                      <a:r>
                        <a:rPr lang="el-GR" sz="1600" b="1" baseline="0" dirty="0" smtClean="0">
                          <a:latin typeface="Comic Sans MS" pitchFamily="66" charset="0"/>
                        </a:rPr>
                        <a:t>Διάκος</a:t>
                      </a:r>
                      <a:endParaRPr lang="el-GR" sz="1600" b="1" dirty="0">
                        <a:latin typeface="Comic Sans MS" pitchFamily="66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b="1" dirty="0" smtClean="0">
                          <a:latin typeface="Comic Sans MS" pitchFamily="66" charset="0"/>
                        </a:rPr>
                        <a:t>Οδυσσέας Ανδρούτσος</a:t>
                      </a:r>
                      <a:endParaRPr lang="el-GR" sz="1600" b="1" dirty="0">
                        <a:latin typeface="Comic Sans MS" pitchFamily="66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b="1" dirty="0" smtClean="0">
                          <a:latin typeface="Comic Sans MS" pitchFamily="66" charset="0"/>
                        </a:rPr>
                        <a:t>Γιάννης</a:t>
                      </a:r>
                      <a:r>
                        <a:rPr lang="el-GR" sz="1600" b="1" baseline="0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el-GR" sz="1600" b="1" dirty="0" err="1" smtClean="0">
                          <a:latin typeface="Comic Sans MS" pitchFamily="66" charset="0"/>
                        </a:rPr>
                        <a:t>Δυοβουνιώτης</a:t>
                      </a:r>
                      <a:endParaRPr lang="el-GR" sz="1600" b="1" dirty="0">
                        <a:latin typeface="Comic Sans MS" pitchFamily="66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b="1" dirty="0" err="1" smtClean="0">
                          <a:latin typeface="Comic Sans MS" pitchFamily="66" charset="0"/>
                        </a:rPr>
                        <a:t>Πανουριάς</a:t>
                      </a:r>
                      <a:r>
                        <a:rPr lang="el-GR" sz="1600" b="1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el-GR" sz="1600" b="1" dirty="0" err="1" smtClean="0">
                          <a:latin typeface="Comic Sans MS" pitchFamily="66" charset="0"/>
                        </a:rPr>
                        <a:t>Πανουριάς</a:t>
                      </a:r>
                      <a:endParaRPr lang="el-GR" sz="1600" b="1" dirty="0">
                        <a:latin typeface="Comic Sans MS" pitchFamily="66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10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714849"/>
              </p:ext>
            </p:extLst>
          </p:nvPr>
        </p:nvGraphicFramePr>
        <p:xfrm>
          <a:off x="395536" y="260648"/>
          <a:ext cx="8280920" cy="63656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70230"/>
                <a:gridCol w="2070230"/>
                <a:gridCol w="2070230"/>
                <a:gridCol w="2070230"/>
              </a:tblGrid>
              <a:tr h="2542750">
                <a:tc>
                  <a:txBody>
                    <a:bodyPr/>
                    <a:lstStyle/>
                    <a:p>
                      <a:pPr algn="ctr"/>
                      <a:endParaRPr lang="el-GR" b="1" dirty="0">
                        <a:latin typeface="Comic Sans MS" pitchFamily="66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b="1" dirty="0">
                        <a:latin typeface="Comic Sans MS" pitchFamily="66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b="1" dirty="0">
                        <a:latin typeface="Comic Sans MS" pitchFamily="66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b="1" dirty="0">
                        <a:latin typeface="Comic Sans MS" pitchFamily="66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505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>
                          <a:latin typeface="Comic Sans MS" pitchFamily="66" charset="0"/>
                        </a:rPr>
                        <a:t>Ησαΐας </a:t>
                      </a:r>
                      <a:endParaRPr lang="el-GR" b="1" dirty="0" smtClean="0">
                        <a:latin typeface="Comic Sans MS" pitchFamily="66" charset="0"/>
                      </a:endParaRPr>
                    </a:p>
                    <a:p>
                      <a:pPr algn="ctr"/>
                      <a:r>
                        <a:rPr lang="el-GR" b="1" dirty="0" smtClean="0">
                          <a:latin typeface="Comic Sans MS" pitchFamily="66" charset="0"/>
                        </a:rPr>
                        <a:t>Σαλώνων</a:t>
                      </a:r>
                      <a:endParaRPr lang="el-GR" b="1" dirty="0">
                        <a:latin typeface="Comic Sans MS" pitchFamily="66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>
                          <a:latin typeface="Comic Sans MS" pitchFamily="66" charset="0"/>
                        </a:rPr>
                        <a:t>Μάχη</a:t>
                      </a:r>
                      <a:r>
                        <a:rPr lang="el-GR" b="1" baseline="0" dirty="0" smtClean="0">
                          <a:latin typeface="Comic Sans MS" pitchFamily="66" charset="0"/>
                        </a:rPr>
                        <a:t> </a:t>
                      </a:r>
                      <a:endParaRPr lang="el-GR" b="1" baseline="0" dirty="0" smtClean="0">
                        <a:latin typeface="Comic Sans MS" pitchFamily="66" charset="0"/>
                      </a:endParaRPr>
                    </a:p>
                    <a:p>
                      <a:pPr algn="ctr"/>
                      <a:r>
                        <a:rPr lang="el-GR" b="1" baseline="0" dirty="0" smtClean="0">
                          <a:latin typeface="Comic Sans MS" pitchFamily="66" charset="0"/>
                        </a:rPr>
                        <a:t>Αλαμάνας</a:t>
                      </a:r>
                      <a:endParaRPr lang="el-GR" b="1" dirty="0">
                        <a:latin typeface="Comic Sans MS" pitchFamily="66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>
                          <a:latin typeface="Comic Sans MS" pitchFamily="66" charset="0"/>
                        </a:rPr>
                        <a:t>Χάνι </a:t>
                      </a:r>
                      <a:endParaRPr lang="el-GR" b="1" dirty="0" smtClean="0">
                        <a:latin typeface="Comic Sans MS" pitchFamily="66" charset="0"/>
                      </a:endParaRPr>
                    </a:p>
                    <a:p>
                      <a:pPr algn="ctr"/>
                      <a:r>
                        <a:rPr lang="el-GR" b="1" dirty="0" smtClean="0">
                          <a:latin typeface="Comic Sans MS" pitchFamily="66" charset="0"/>
                        </a:rPr>
                        <a:t>της Γραβιάς</a:t>
                      </a:r>
                      <a:endParaRPr lang="el-GR" b="1" dirty="0">
                        <a:latin typeface="Comic Sans MS" pitchFamily="66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>
                          <a:latin typeface="Comic Sans MS" pitchFamily="66" charset="0"/>
                        </a:rPr>
                        <a:t>Καλύβας</a:t>
                      </a:r>
                      <a:r>
                        <a:rPr lang="el-GR" b="1" baseline="0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el-GR" b="1" baseline="0" dirty="0" err="1" smtClean="0">
                          <a:latin typeface="Comic Sans MS" pitchFamily="66" charset="0"/>
                        </a:rPr>
                        <a:t>Μπακογιάννης</a:t>
                      </a:r>
                      <a:endParaRPr lang="el-GR" b="1" dirty="0">
                        <a:latin typeface="Comic Sans MS" pitchFamily="66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2750">
                <a:tc>
                  <a:txBody>
                    <a:bodyPr/>
                    <a:lstStyle/>
                    <a:p>
                      <a:pPr algn="ctr"/>
                      <a:endParaRPr lang="el-GR" b="1" dirty="0">
                        <a:latin typeface="Comic Sans MS" pitchFamily="66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b="1" dirty="0">
                        <a:latin typeface="Comic Sans MS" pitchFamily="66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b="1" dirty="0">
                        <a:latin typeface="Comic Sans MS" pitchFamily="66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b="1" dirty="0">
                        <a:latin typeface="Comic Sans MS" pitchFamily="66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643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>
                          <a:latin typeface="Comic Sans MS" pitchFamily="66" charset="0"/>
                        </a:rPr>
                        <a:t>Ησαΐας </a:t>
                      </a:r>
                      <a:endParaRPr lang="el-GR" b="1" dirty="0" smtClean="0">
                        <a:latin typeface="Comic Sans MS" pitchFamily="66" charset="0"/>
                      </a:endParaRPr>
                    </a:p>
                    <a:p>
                      <a:pPr algn="ctr"/>
                      <a:r>
                        <a:rPr lang="el-GR" b="1" dirty="0" smtClean="0">
                          <a:latin typeface="Comic Sans MS" pitchFamily="66" charset="0"/>
                        </a:rPr>
                        <a:t>Σαλώνων</a:t>
                      </a:r>
                      <a:endParaRPr lang="el-GR" b="1" dirty="0">
                        <a:latin typeface="Comic Sans MS" pitchFamily="66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>
                          <a:latin typeface="Comic Sans MS" pitchFamily="66" charset="0"/>
                        </a:rPr>
                        <a:t>Μάχη</a:t>
                      </a:r>
                      <a:r>
                        <a:rPr lang="el-GR" b="1" baseline="0" dirty="0" smtClean="0">
                          <a:latin typeface="Comic Sans MS" pitchFamily="66" charset="0"/>
                        </a:rPr>
                        <a:t> </a:t>
                      </a:r>
                      <a:endParaRPr lang="el-GR" b="1" baseline="0" dirty="0" smtClean="0">
                        <a:latin typeface="Comic Sans MS" pitchFamily="66" charset="0"/>
                      </a:endParaRPr>
                    </a:p>
                    <a:p>
                      <a:pPr algn="ctr"/>
                      <a:r>
                        <a:rPr lang="el-GR" b="1" baseline="0" dirty="0" smtClean="0">
                          <a:latin typeface="Comic Sans MS" pitchFamily="66" charset="0"/>
                        </a:rPr>
                        <a:t>Αλαμάνας</a:t>
                      </a:r>
                      <a:endParaRPr lang="el-GR" b="1" dirty="0">
                        <a:latin typeface="Comic Sans MS" pitchFamily="66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>
                          <a:latin typeface="Comic Sans MS" pitchFamily="66" charset="0"/>
                        </a:rPr>
                        <a:t>Χάνι </a:t>
                      </a:r>
                      <a:endParaRPr lang="el-GR" b="1" dirty="0" smtClean="0">
                        <a:latin typeface="Comic Sans MS" pitchFamily="66" charset="0"/>
                      </a:endParaRPr>
                    </a:p>
                    <a:p>
                      <a:pPr algn="ctr"/>
                      <a:r>
                        <a:rPr lang="el-GR" b="1" dirty="0" smtClean="0">
                          <a:latin typeface="Comic Sans MS" pitchFamily="66" charset="0"/>
                        </a:rPr>
                        <a:t>της </a:t>
                      </a:r>
                      <a:r>
                        <a:rPr lang="el-GR" b="1" dirty="0" smtClean="0">
                          <a:latin typeface="Comic Sans MS" pitchFamily="66" charset="0"/>
                        </a:rPr>
                        <a:t>Γραβιάς</a:t>
                      </a:r>
                      <a:endParaRPr lang="el-GR" b="1" dirty="0">
                        <a:latin typeface="Comic Sans MS" pitchFamily="66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>
                          <a:latin typeface="Comic Sans MS" pitchFamily="66" charset="0"/>
                        </a:rPr>
                        <a:t>Καλύβας</a:t>
                      </a:r>
                      <a:r>
                        <a:rPr lang="el-GR" b="1" baseline="0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el-GR" b="1" baseline="0" dirty="0" err="1" smtClean="0">
                          <a:latin typeface="Comic Sans MS" pitchFamily="66" charset="0"/>
                        </a:rPr>
                        <a:t>Μπακογιάννης</a:t>
                      </a:r>
                      <a:endParaRPr lang="el-GR" b="1" dirty="0">
                        <a:latin typeface="Comic Sans MS" pitchFamily="66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- Εικόνα" descr="ΔΙΑΚΟΣ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13921" y="508307"/>
            <a:ext cx="1968903" cy="23762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" name="3 - Εικόνα" descr="ΑΛΑΜΑΝΑ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200000">
            <a:off x="1984648" y="759768"/>
            <a:ext cx="2438400" cy="172819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4 - Εικόνα" descr="ΑΝΔΡΟΥΤΣΟΣ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520" y="3645024"/>
            <a:ext cx="1728192" cy="244827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5 - Εικόνα" descr="ΓΡΑΒΙΑ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16200000">
            <a:off x="4328238" y="3988861"/>
            <a:ext cx="2376264" cy="176059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8 - Εικόνα" descr="ΗΣΑΙΑΣ ΣΑΛΩΝΩΝ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79512" y="332656"/>
            <a:ext cx="1944216" cy="241860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" name="9 - Εικόνα" descr="Πανουργιάς-Πανουργιάς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434717" y="404664"/>
            <a:ext cx="1944216" cy="246103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1" name="10 - Εικόνα" descr="ΔΥΟΒΟΥΝΙΩΤΗΣ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804248" y="3726105"/>
            <a:ext cx="1872208" cy="238519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6" name="Picture 2" descr="http://1.bp.blogspot.com/-352vtyJGDHQ/VnRAKZYFD9I/AAAAAAAAkOg/8PHd9iWlr5Y/s400/2.JPG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7" t="3811" r="4716" b="3579"/>
          <a:stretch/>
        </p:blipFill>
        <p:spPr bwMode="auto">
          <a:xfrm>
            <a:off x="2251211" y="3627022"/>
            <a:ext cx="1977281" cy="248427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34</Words>
  <Application>Microsoft Office PowerPoint</Application>
  <PresentationFormat>Προβολή στην οθόνη (4:3)</PresentationFormat>
  <Paragraphs>24</Paragraphs>
  <Slides>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7" baseType="lpstr">
      <vt:lpstr>Arial</vt:lpstr>
      <vt:lpstr>Calibri</vt:lpstr>
      <vt:lpstr>Comic Sans MS</vt:lpstr>
      <vt:lpstr>Θέμα του Office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pako</dc:creator>
  <cp:lastModifiedBy>1ο δημοτικό</cp:lastModifiedBy>
  <cp:revision>27</cp:revision>
  <dcterms:created xsi:type="dcterms:W3CDTF">2015-11-24T20:41:13Z</dcterms:created>
  <dcterms:modified xsi:type="dcterms:W3CDTF">2024-03-29T07:31:55Z</dcterms:modified>
</cp:coreProperties>
</file>