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2218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22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66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69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88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85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89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8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84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12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01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91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C3838-B0FB-4E2E-AC19-D0A48F6CCC18}" type="datetimeFigureOut">
              <a:rPr lang="el-GR" smtClean="0"/>
              <a:t>18/9/2023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3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1557940"/>
            <a:ext cx="6192688" cy="53000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l-GR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Τα αγαπημένα μου πράγματα….</a:t>
            </a:r>
            <a:r>
              <a:rPr lang="el-GR" sz="2800" dirty="0" smtClean="0">
                <a:latin typeface="Comic Sans MS" panose="030F0702030302020204" pitchFamily="66" charset="0"/>
              </a:rPr>
              <a:t/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100" dirty="0" smtClean="0">
                <a:latin typeface="Comic Sans MS" panose="030F0702030302020204" pitchFamily="66" charset="0"/>
              </a:rPr>
              <a:t/>
            </a:r>
            <a:br>
              <a:rPr lang="el-GR" sz="1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Παιχνίδι: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Φαγητό: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Χρώμα: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Μάθημα: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Τραγούδι: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Άθλημα: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Βιβλίο: 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31642" r="69338" b="34179"/>
          <a:stretch/>
        </p:blipFill>
        <p:spPr bwMode="auto">
          <a:xfrm>
            <a:off x="6372200" y="0"/>
            <a:ext cx="2786090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259904" y="341040"/>
            <a:ext cx="4104456" cy="985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Όνομα: </a:t>
            </a:r>
            <a:endParaRPr lang="el-G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1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1557940"/>
            <a:ext cx="6192688" cy="53000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l-GR" sz="2800" dirty="0" smtClean="0">
                <a:latin typeface="Comic Sans MS" panose="030F0702030302020204" pitchFamily="66" charset="0"/>
              </a:rPr>
              <a:t>Τα αγαπημένα μου πράγματα….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100" dirty="0" smtClean="0">
                <a:latin typeface="Comic Sans MS" panose="030F0702030302020204" pitchFamily="66" charset="0"/>
              </a:rPr>
              <a:t/>
            </a:r>
            <a:br>
              <a:rPr lang="el-GR" sz="1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Παιχνίδι: Μήλα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Φαγητό: Πατάτες τηγανιτές - αβγό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Χρώμα: Πορτοκαλί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Μάθημα: ΤΠΕ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Τραγούδι: Εκδρομή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Άθλημα: Μπάσκετ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Βιβλίο: Με μόνο φίλο τον υπολογιστή;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>
                <a:latin typeface="Comic Sans MS" panose="030F0702030302020204" pitchFamily="66" charset="0"/>
              </a:rPr>
              <a:t/>
            </a:r>
            <a:br>
              <a:rPr lang="el-GR" sz="2800" dirty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 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31642" r="69338" b="34179"/>
          <a:stretch/>
        </p:blipFill>
        <p:spPr bwMode="auto">
          <a:xfrm>
            <a:off x="6372200" y="0"/>
            <a:ext cx="2786090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259904" y="43606"/>
            <a:ext cx="5968280" cy="985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Όνομα: κ. Παρασκευή </a:t>
            </a:r>
            <a:endParaRPr lang="el-G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pakov\Downloads\AvatarMak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1142" r="9347" b="-1142"/>
          <a:stretch/>
        </p:blipFill>
        <p:spPr bwMode="auto">
          <a:xfrm>
            <a:off x="6974006" y="329374"/>
            <a:ext cx="1787858" cy="24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87824" y="478083"/>
            <a:ext cx="5925344" cy="1287016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atin typeface="Comic Sans MS" panose="030F0702030302020204" pitchFamily="66" charset="0"/>
              </a:rPr>
              <a:t>Νιώθω χαρούμενος όταν….</a:t>
            </a:r>
            <a:r>
              <a:rPr lang="en-US" sz="2800" dirty="0" smtClean="0"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n-US" sz="2800" dirty="0" smtClean="0"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… με αγκαλιάζουν οι μαθητές μου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49349" l="3711" r="3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3165" r="62631" b="50000"/>
          <a:stretch/>
        </p:blipFill>
        <p:spPr bwMode="auto">
          <a:xfrm>
            <a:off x="-16461" y="2924944"/>
            <a:ext cx="323992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λλειψοειδής επεξήγηση 2"/>
          <p:cNvSpPr/>
          <p:nvPr/>
        </p:nvSpPr>
        <p:spPr>
          <a:xfrm>
            <a:off x="2987824" y="0"/>
            <a:ext cx="5904656" cy="3501008"/>
          </a:xfrm>
          <a:prstGeom prst="wedgeEllipseCallout">
            <a:avLst>
              <a:gd name="adj1" fmla="val -53423"/>
              <a:gd name="adj2" fmla="val 6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61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87824" y="478083"/>
            <a:ext cx="5925344" cy="1287016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atin typeface="Comic Sans MS" panose="030F0702030302020204" pitchFamily="66" charset="0"/>
              </a:rPr>
              <a:t>Νιώθω λυπημένος όταν….</a:t>
            </a:r>
            <a:r>
              <a:rPr lang="en-US" sz="2800" dirty="0" smtClean="0"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n-US" sz="2800" dirty="0" smtClean="0"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Βλέπω τους μαθητές μου να είναι στεναχωρημένοι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Ελλειψοειδής επεξήγηση 2"/>
          <p:cNvSpPr/>
          <p:nvPr/>
        </p:nvSpPr>
        <p:spPr>
          <a:xfrm>
            <a:off x="2987824" y="0"/>
            <a:ext cx="5904656" cy="3501008"/>
          </a:xfrm>
          <a:prstGeom prst="wedgeEllipseCallout">
            <a:avLst>
              <a:gd name="adj1" fmla="val -53423"/>
              <a:gd name="adj2" fmla="val 6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18" b="48828" l="67188" r="92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70" t="13716" r="8162" b="50000"/>
          <a:stretch/>
        </p:blipFill>
        <p:spPr bwMode="auto">
          <a:xfrm>
            <a:off x="1" y="2963774"/>
            <a:ext cx="2987824" cy="34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09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5896" y="692696"/>
            <a:ext cx="4608512" cy="136043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atin typeface="Comic Sans MS" panose="030F0702030302020204" pitchFamily="66" charset="0"/>
              </a:rPr>
              <a:t>Αυτό που μου αρέσει στον εαυτό μου είναι…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/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ότι μπορώ να ακούω </a:t>
            </a:r>
            <a:r>
              <a:rPr lang="el-GR" sz="2800" dirty="0" err="1" smtClean="0">
                <a:latin typeface="Comic Sans MS" panose="030F0702030302020204" pitchFamily="66" charset="0"/>
              </a:rPr>
              <a:t>ότανν</a:t>
            </a:r>
            <a:r>
              <a:rPr lang="el-GR" sz="2800" dirty="0" smtClean="0">
                <a:latin typeface="Comic Sans MS" panose="030F0702030302020204" pitchFamily="66" charset="0"/>
              </a:rPr>
              <a:t> μου μιλάνε…</a:t>
            </a:r>
            <a:r>
              <a:rPr lang="el-GR" sz="2800" dirty="0">
                <a:latin typeface="Comic Sans MS" panose="030F0702030302020204" pitchFamily="66" charset="0"/>
              </a:rPr>
              <a:t/>
            </a:r>
            <a:br>
              <a:rPr lang="el-GR" sz="2800" dirty="0">
                <a:latin typeface="Comic Sans MS" panose="030F0702030302020204" pitchFamily="66" charset="0"/>
              </a:rPr>
            </a:b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Ελλειψοειδής επεξήγηση 2"/>
          <p:cNvSpPr/>
          <p:nvPr/>
        </p:nvSpPr>
        <p:spPr>
          <a:xfrm>
            <a:off x="2987824" y="0"/>
            <a:ext cx="5904656" cy="3501008"/>
          </a:xfrm>
          <a:prstGeom prst="wedgeEllipseCallout">
            <a:avLst>
              <a:gd name="adj1" fmla="val -53423"/>
              <a:gd name="adj2" fmla="val 6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Emoticon Smiley E Semplice Impostare Con Espressioni Del Viso - Immagini  vettoriali stock e altre immagini di Emoticon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61" b="48917" l="2539" r="25684">
                        <a14:foregroundMark x1="16699" y1="34055" x2="19434" y2="39370"/>
                        <a14:foregroundMark x1="20410" y1="34744" x2="15332" y2="38287"/>
                        <a14:foregroundMark x1="20508" y1="38091" x2="20508" y2="38091"/>
                        <a14:foregroundMark x1="20410" y1="37697" x2="18652" y2="33760"/>
                        <a14:foregroundMark x1="17969" y1="39272" x2="19824" y2="39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74030" b="50000"/>
          <a:stretch/>
        </p:blipFill>
        <p:spPr bwMode="auto">
          <a:xfrm>
            <a:off x="-321332" y="3356992"/>
            <a:ext cx="3105886" cy="29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9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5896" y="836712"/>
            <a:ext cx="4608512" cy="136043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atin typeface="Comic Sans MS" panose="030F0702030302020204" pitchFamily="66" charset="0"/>
              </a:rPr>
              <a:t>Αυτό που θα ήθελα να </a:t>
            </a:r>
            <a:r>
              <a:rPr lang="el-GR" sz="2800" dirty="0">
                <a:latin typeface="Comic Sans MS" panose="030F0702030302020204" pitchFamily="66" charset="0"/>
              </a:rPr>
              <a:t>α</a:t>
            </a:r>
            <a:r>
              <a:rPr lang="el-GR" sz="2800" dirty="0" smtClean="0">
                <a:latin typeface="Comic Sans MS" panose="030F0702030302020204" pitchFamily="66" charset="0"/>
              </a:rPr>
              <a:t>λλάξω στον εαυτό μου είναι…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>
                <a:latin typeface="Comic Sans MS" panose="030F0702030302020204" pitchFamily="66" charset="0"/>
              </a:rPr>
              <a:t/>
            </a:r>
            <a:br>
              <a:rPr lang="el-GR" sz="2800" dirty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το ότι κλαίω εύκολα…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Ελλειψοειδής επεξήγηση 2"/>
          <p:cNvSpPr/>
          <p:nvPr/>
        </p:nvSpPr>
        <p:spPr>
          <a:xfrm>
            <a:off x="2987824" y="0"/>
            <a:ext cx="5904656" cy="3501008"/>
          </a:xfrm>
          <a:prstGeom prst="wedgeEllipseCallout">
            <a:avLst>
              <a:gd name="adj1" fmla="val -53423"/>
              <a:gd name="adj2" fmla="val 6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6" name="Picture 2" descr="Emoticon Smiley E Semplice Impostare Con Espressioni Del Viso - Immagini  vettoriali stock e altre immagini di Emoticon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67" b="49409" l="52539" r="74316">
                        <a14:foregroundMark x1="56445" y1="34154" x2="59082" y2="38780"/>
                        <a14:foregroundMark x1="58105" y1="36713" x2="56445" y2="38386"/>
                        <a14:foregroundMark x1="57813" y1="36122" x2="61816" y2="32283"/>
                        <a14:foregroundMark x1="58203" y1="35728" x2="58105" y2="31496"/>
                        <a14:foregroundMark x1="59570" y1="37106" x2="62988" y2="36122"/>
                        <a14:foregroundMark x1="58594" y1="38189" x2="54883" y2="37402"/>
                        <a14:foregroundMark x1="66016" y1="32579" x2="68457" y2="39665"/>
                        <a14:foregroundMark x1="64258" y1="37697" x2="70117" y2="33957"/>
                        <a14:foregroundMark x1="68262" y1="33858" x2="68262" y2="33858"/>
                        <a14:foregroundMark x1="69141" y1="37894" x2="69141" y2="37894"/>
                        <a14:foregroundMark x1="66895" y1="38484" x2="70215" y2="35531"/>
                        <a14:foregroundMark x1="64648" y1="34547" x2="66602" y2="32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1" t="26515" r="25831" b="47959"/>
          <a:stretch/>
        </p:blipFill>
        <p:spPr bwMode="auto">
          <a:xfrm>
            <a:off x="0" y="3356991"/>
            <a:ext cx="3203848" cy="339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539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45</Words>
  <Application>Microsoft Office PowerPoint</Application>
  <PresentationFormat>Προβολή στην οθόνη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Τα αγαπημένα μου πράγματα….  Παιχνίδι:  Φαγητό:  Χρώμα:  Μάθημα:  Τραγούδι:  Άθλημα:  Βιβλίο: </vt:lpstr>
      <vt:lpstr>Τα αγαπημένα μου πράγματα….  Παιχνίδι: Μήλα Φαγητό: Πατάτες τηγανιτές - αβγό Χρώμα: Πορτοκαλί Μάθημα: ΤΠΕ Τραγούδι: Εκδρομή Άθλημα: Μπάσκετ Βιβλίο: Με μόνο φίλο τον υπολογιστή;   </vt:lpstr>
      <vt:lpstr>Νιώθω χαρούμενος όταν….  … με αγκαλιάζουν οι μαθητές μου</vt:lpstr>
      <vt:lpstr>Νιώθω λυπημένος όταν….  Βλέπω τους μαθητές μου να είναι στεναχωρημένοι</vt:lpstr>
      <vt:lpstr>Αυτό που μου αρέσει στον εαυτό μου είναι…  ότι μπορώ να ακούω ότανν μου μιλάνε… </vt:lpstr>
      <vt:lpstr>Αυτό που θα ήθελα να αλλάξω στον εαυτό μου είναι…  το ότι κλαίω εύκολα…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αγαπημένα μου πράγματα….  Παιχνίδι: Φαγητό:  Χρώμα:  Μάθημα: Τραγούδι:  Άθλημα: Βιβλίο:</dc:title>
  <dc:creator>kostas kotopoulos</dc:creator>
  <cp:lastModifiedBy>kostas kotopoulos</cp:lastModifiedBy>
  <cp:revision>4</cp:revision>
  <dcterms:created xsi:type="dcterms:W3CDTF">2023-09-17T21:24:56Z</dcterms:created>
  <dcterms:modified xsi:type="dcterms:W3CDTF">2023-09-17T21:57:20Z</dcterms:modified>
</cp:coreProperties>
</file>