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3" autoAdjust="0"/>
  </p:normalViewPr>
  <p:slideViewPr>
    <p:cSldViewPr>
      <p:cViewPr>
        <p:scale>
          <a:sx n="60" d="100"/>
          <a:sy n="60" d="100"/>
        </p:scale>
        <p:origin x="902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22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66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6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88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5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89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8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1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0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3838-B0FB-4E2E-AC19-D0A48F6CCC18}" type="datetimeFigureOut">
              <a:rPr lang="el-GR" smtClean="0"/>
              <a:t>20/9/2023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5A6E-F573-44D7-B759-467B6DD25C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3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557940"/>
            <a:ext cx="6192688" cy="5300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Τα αγαπημένα μου πράγματα….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100" dirty="0" smtClean="0">
                <a:latin typeface="Comic Sans MS" panose="030F0702030302020204" pitchFamily="66" charset="0"/>
              </a:rPr>
              <a:t/>
            </a:r>
            <a:br>
              <a:rPr lang="el-GR" sz="1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Παιχνίδι: 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Φαγητό: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Χρώμα: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Μάθημα: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Τραγούδι: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Άθλημα:  </a:t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Βιβλίο: 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31642" r="69338" b="34179"/>
          <a:stretch/>
        </p:blipFill>
        <p:spPr bwMode="auto">
          <a:xfrm>
            <a:off x="6372200" y="0"/>
            <a:ext cx="278609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259904" y="341040"/>
            <a:ext cx="6112296" cy="98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Όνομα:  </a:t>
            </a:r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κ. Παρασκευή   </a:t>
            </a:r>
            <a:endParaRPr lang="el-G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90" y="486092"/>
            <a:ext cx="1769165" cy="214369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54971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557940"/>
            <a:ext cx="6192688" cy="5300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Τα αγαπημένα μου πράγματα….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100" dirty="0" smtClean="0">
                <a:latin typeface="Comic Sans MS" panose="030F0702030302020204" pitchFamily="66" charset="0"/>
              </a:rPr>
              <a:t/>
            </a:r>
            <a:br>
              <a:rPr lang="el-GR" sz="1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Παιχνίδι: Παλέρμο  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Φαγητό:  </a:t>
            </a:r>
            <a:r>
              <a:rPr lang="el-GR" sz="2800" dirty="0" smtClean="0">
                <a:latin typeface="Comic Sans MS" panose="030F0702030302020204" pitchFamily="66" charset="0"/>
              </a:rPr>
              <a:t>Παστίτσιο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Χρώμα: </a:t>
            </a:r>
            <a:r>
              <a:rPr lang="el-GR" sz="2800" dirty="0" smtClean="0">
                <a:latin typeface="Comic Sans MS" panose="030F0702030302020204" pitchFamily="66" charset="0"/>
              </a:rPr>
              <a:t>Λιλά 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Μάθημα:  </a:t>
            </a:r>
            <a:r>
              <a:rPr lang="el-GR" sz="2800" dirty="0" smtClean="0">
                <a:latin typeface="Comic Sans MS" panose="030F0702030302020204" pitchFamily="66" charset="0"/>
              </a:rPr>
              <a:t>ΤΠΕ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Τραγούδι: </a:t>
            </a:r>
            <a:r>
              <a:rPr lang="en-US" sz="2800" dirty="0" smtClean="0">
                <a:latin typeface="Comic Sans MS" panose="030F0702030302020204" pitchFamily="66" charset="0"/>
              </a:rPr>
              <a:t>One direction</a:t>
            </a:r>
            <a:r>
              <a:rPr lang="el-GR" sz="2800" dirty="0" smtClean="0">
                <a:latin typeface="Comic Sans MS" panose="030F0702030302020204" pitchFamily="66" charset="0"/>
              </a:rPr>
              <a:t> 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Άθλημα:  </a:t>
            </a:r>
            <a:r>
              <a:rPr lang="el-GR" sz="2800" dirty="0" smtClean="0">
                <a:latin typeface="Comic Sans MS" panose="030F0702030302020204" pitchFamily="66" charset="0"/>
              </a:rPr>
              <a:t>Μπάσκετ</a:t>
            </a:r>
            <a:r>
              <a:rPr lang="el-GR" sz="2800" dirty="0" smtClean="0">
                <a:latin typeface="Comic Sans MS" panose="030F0702030302020204" pitchFamily="66" charset="0"/>
              </a:rPr>
              <a:t/>
            </a:r>
            <a:br>
              <a:rPr lang="el-GR" sz="2800" dirty="0" smtClean="0">
                <a:latin typeface="Comic Sans MS" panose="030F0702030302020204" pitchFamily="66" charset="0"/>
              </a:rPr>
            </a:br>
            <a:r>
              <a:rPr lang="el-GR" sz="2800" dirty="0" smtClean="0">
                <a:latin typeface="Comic Sans MS" panose="030F0702030302020204" pitchFamily="66" charset="0"/>
              </a:rPr>
              <a:t>Βιβλίο:  </a:t>
            </a:r>
            <a:r>
              <a:rPr lang="el-GR" sz="2800" dirty="0" err="1" smtClean="0">
                <a:latin typeface="Comic Sans MS" panose="030F0702030302020204" pitchFamily="66" charset="0"/>
              </a:rPr>
              <a:t>Τζερόνιμο</a:t>
            </a:r>
            <a:r>
              <a:rPr lang="el-GR" sz="2800" dirty="0" smtClean="0">
                <a:latin typeface="Comic Sans MS" panose="030F0702030302020204" pitchFamily="66" charset="0"/>
              </a:rPr>
              <a:t> </a:t>
            </a:r>
            <a:r>
              <a:rPr lang="el-GR" sz="2800" dirty="0" err="1" smtClean="0">
                <a:latin typeface="Comic Sans MS" panose="030F0702030302020204" pitchFamily="66" charset="0"/>
              </a:rPr>
              <a:t>Στίλτον</a:t>
            </a:r>
            <a:r>
              <a:rPr lang="el-GR" sz="2800" smtClean="0">
                <a:latin typeface="Comic Sans MS" panose="030F0702030302020204" pitchFamily="66" charset="0"/>
              </a:rPr>
              <a:t/>
            </a:r>
            <a:br>
              <a:rPr lang="el-GR" sz="2800" smtClean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31642" r="69338" b="34179"/>
          <a:stretch/>
        </p:blipFill>
        <p:spPr bwMode="auto">
          <a:xfrm>
            <a:off x="6372200" y="0"/>
            <a:ext cx="278609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259904" y="341040"/>
            <a:ext cx="6112296" cy="98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Όνομα:     </a:t>
            </a:r>
            <a:endParaRPr lang="el-G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565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</Words>
  <Application>Microsoft Office PowerPoint</Application>
  <PresentationFormat>Προβολή στην οθόνη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Θέμα του Office</vt:lpstr>
      <vt:lpstr>Τα αγαπημένα μου πράγματα….  Παιχνίδι:    Φαγητό:   Χρώμα:   Μάθημα:   Τραγούδι:   Άθλημα:   Βιβλίο:  </vt:lpstr>
      <vt:lpstr>Τα αγαπημένα μου πράγματα….  Παιχνίδι: Παλέρμο   Φαγητό:  Παστίτσιο Χρώμα: Λιλά  Μάθημα:  ΤΠΕ Τραγούδι: One direction  Άθλημα:  Μπάσκετ Βιβλίο:  Τζερόνιμο Στίλτον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αγαπημένα μου πράγματα….  Παιχνίδι: Φαγητό:  Χρώμα:  Μάθημα: Τραγούδι:  Άθλημα: Βιβλίο:</dc:title>
  <dc:creator>kostas kotopoulos</dc:creator>
  <cp:lastModifiedBy>17ο δημοτικό</cp:lastModifiedBy>
  <cp:revision>15</cp:revision>
  <dcterms:created xsi:type="dcterms:W3CDTF">2023-09-17T21:24:56Z</dcterms:created>
  <dcterms:modified xsi:type="dcterms:W3CDTF">2023-09-20T10:24:39Z</dcterms:modified>
</cp:coreProperties>
</file>