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00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362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91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398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7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249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220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69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97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759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78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9083-25B6-4EFE-8F86-E293262C6143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1E64C-4531-47E0-83EB-1F4817FAF5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141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0758"/>
            <a:ext cx="5676967" cy="5676967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958" y="792726"/>
            <a:ext cx="5715000" cy="571500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10028904" y="2050025"/>
            <a:ext cx="840658" cy="78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X</a:t>
            </a:r>
            <a:endParaRPr lang="el-GR" sz="6000" b="1" dirty="0"/>
          </a:p>
        </p:txBody>
      </p:sp>
      <p:sp>
        <p:nvSpPr>
          <p:cNvPr id="7" name="Πλαίσιο 6"/>
          <p:cNvSpPr/>
          <p:nvPr/>
        </p:nvSpPr>
        <p:spPr>
          <a:xfrm>
            <a:off x="69593" y="1474838"/>
            <a:ext cx="5790501" cy="4305944"/>
          </a:xfrm>
          <a:prstGeom prst="frame">
            <a:avLst>
              <a:gd name="adj1" fmla="val 6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510" y="1526311"/>
            <a:ext cx="5901439" cy="4285859"/>
          </a:xfrm>
          <a:prstGeom prst="rect">
            <a:avLst/>
          </a:prstGeom>
        </p:spPr>
      </p:pic>
      <p:sp>
        <p:nvSpPr>
          <p:cNvPr id="10" name="Τίτλος 9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61852" cy="1325563"/>
          </a:xfrm>
        </p:spPr>
        <p:txBody>
          <a:bodyPr/>
          <a:lstStyle/>
          <a:p>
            <a:r>
              <a:rPr lang="el-GR" b="1" dirty="0" smtClean="0"/>
              <a:t>ΑΝΤΙΓΡΑΦΗ</a:t>
            </a:r>
            <a:endParaRPr lang="el-GR" b="1" dirty="0"/>
          </a:p>
        </p:txBody>
      </p:sp>
      <p:sp>
        <p:nvSpPr>
          <p:cNvPr id="11" name="Τίτλος 9"/>
          <p:cNvSpPr txBox="1">
            <a:spLocks/>
          </p:cNvSpPr>
          <p:nvPr/>
        </p:nvSpPr>
        <p:spPr>
          <a:xfrm>
            <a:off x="7484873" y="365125"/>
            <a:ext cx="32618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b="1" dirty="0" smtClean="0"/>
              <a:t>ΑΠΟΚΟΠΗ</a:t>
            </a:r>
          </a:p>
        </p:txBody>
      </p:sp>
    </p:spTree>
    <p:extLst>
      <p:ext uri="{BB962C8B-B14F-4D97-AF65-F5344CB8AC3E}">
        <p14:creationId xmlns:p14="http://schemas.microsoft.com/office/powerpoint/2010/main" val="15701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197" y="946857"/>
            <a:ext cx="5901439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4538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</Words>
  <Application>Microsoft Office PowerPoint</Application>
  <PresentationFormat>Ευρεία οθόνη</PresentationFormat>
  <Paragraphs>3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ΑΝΤΙΓΡΑΦΗ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17ο δημοτικό</dc:creator>
  <cp:lastModifiedBy>17ο δημοτικό</cp:lastModifiedBy>
  <cp:revision>4</cp:revision>
  <dcterms:created xsi:type="dcterms:W3CDTF">2024-10-15T09:44:56Z</dcterms:created>
  <dcterms:modified xsi:type="dcterms:W3CDTF">2024-10-15T10:09:09Z</dcterms:modified>
</cp:coreProperties>
</file>