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5" r:id="rId3"/>
    <p:sldId id="263" r:id="rId4"/>
    <p:sldId id="260" r:id="rId5"/>
    <p:sldId id="267" r:id="rId6"/>
    <p:sldId id="268" r:id="rId7"/>
    <p:sldId id="269" r:id="rId8"/>
    <p:sldId id="270" r:id="rId9"/>
    <p:sldId id="271" r:id="rId10"/>
    <p:sldId id="276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lvl1pPr marL="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l-G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85" d="100"/>
          <a:sy n="85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l-GR" sz="1200"/>
            </a:lvl1pPr>
            <a:extLst/>
          </a:lstStyle>
          <a:p>
            <a:endParaRPr lang="el-G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l-GR" sz="1200"/>
            </a:lvl1pPr>
            <a:extLst/>
          </a:lstStyle>
          <a:p>
            <a:fld id="{6E7D018D-748F-47BF-843A-40349A141CAC}" type="datetimeFigureOut">
              <a:rPr lang="el-GR" smtClean="0"/>
              <a:pPr/>
              <a:t>25/5/2025</a:t>
            </a:fld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l-GR" sz="1200"/>
            </a:lvl1pPr>
            <a:extLst/>
          </a:lstStyle>
          <a:p>
            <a:endParaRPr lang="el-G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l-GR" sz="1200"/>
            </a:lvl1pPr>
            <a:extLst/>
          </a:lstStyle>
          <a:p>
            <a:fld id="{04AC5213-BACC-41AB-9B61-B40CF6C5296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4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l-GR" sz="1200"/>
            </a:lvl1pPr>
            <a:extLst/>
          </a:lstStyle>
          <a:p>
            <a:endParaRPr lang="el-G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l-GR" sz="1200"/>
            </a:lvl1pPr>
            <a:extLst/>
          </a:lstStyle>
          <a:p>
            <a:fld id="{23E9B8FB-2ABD-42C9-A6DA-A6789EAF441D}" type="datetimeFigureOut">
              <a:pPr/>
              <a:t>25/5/2025</a:t>
            </a:fld>
            <a:endParaRPr lang="el-G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l-G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l-GR" sz="1200"/>
            </a:lvl1pPr>
            <a:extLst/>
          </a:lstStyle>
          <a:p>
            <a:endParaRPr lang="el-G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l-GR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7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λυμμα άλμπου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l-G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l-G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l-GR"/>
              <a:t>Κάντε κλικ για να προσθέσετε τον τίτλο του άλμπουμ φωτογραφιών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chemeClr val="bg1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l-G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l-G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l-GR"/>
              <a:t>Κάντε κλικ για να προσθέσετε ημερομηνία ή λεπτομέρειες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οριζόντι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μικτ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οριζόντι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κατακόρυφα με μεγάλη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28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: 1 κατακόρυφα και 3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σε 1: 3 οριζόντια και 2 κατακόρυφ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σε 1: 2 οριζόντια και 3 κατακόρυφ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ετράγω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τετράγω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l-G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Οριζόντι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l-GR" sz="2400" i="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όρα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25/5/2025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25/5/2025</a:t>
            </a:fld>
            <a:endParaRPr kumimoji="0"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ατακόρυφ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Οριζόντια σε πλήρη οθόν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l-GR" i="0"/>
              <a:t>Κάντε κλικ στο εικονίδιο για να προσθέσετε εικόνα πλήρους σελίδας</a:t>
            </a:r>
            <a:endParaRPr kumimoji="0" lang="el-G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νότητα άλμπου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l-G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l-GR"/>
              <a:t>Κάντε κλικ για να προσθέσετε υπότιτλο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l-G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l-GR"/>
              <a:t>Κάντε κλικ για να προσθέσετε τον τίτλο της ενότητας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οριζόντι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μικτ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kumimoji="0" lang="el-GR"/>
              <a:t>Κάντε κλικ για να προσθέσετε λεζάντα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l-GR">
                <a:solidFill>
                  <a:srgbClr val="FFFFFF"/>
                </a:solidFill>
              </a:rPr>
              <a:pPr/>
              <a:t>‹#›</a:t>
            </a:fld>
            <a:endParaRPr kumimoji="0" lang="el-G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l-GR" smtClean="0"/>
              <a:t>Στυλ κύριου τίτλου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l-G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l-GR">
                <a:solidFill>
                  <a:schemeClr val="bg1"/>
                </a:solidFill>
              </a:rPr>
              <a:pPr algn="r"/>
              <a:t>25/5/2025</a:t>
            </a:fld>
            <a:endParaRPr kumimoji="0" lang="el-G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l-G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l-G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l-G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l-GR">
                <a:solidFill>
                  <a:schemeClr val="bg1"/>
                </a:solidFill>
              </a:rPr>
              <a:pPr/>
              <a:t>‹#›</a:t>
            </a:fld>
            <a:endParaRPr kumimoji="0" lang="el-G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l-G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l-G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l-G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l-G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l-G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l-G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r>
              <a:rPr lang="el-GR" dirty="0" smtClean="0"/>
              <a:t> – Αποχαιρετισμός - Προσδοκίες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sz="4400" dirty="0" smtClean="0"/>
              <a:t>Αντίο Δημοτικό – Γεια σου Γυμνάσιο</a:t>
            </a:r>
            <a:endParaRPr lang="el-GR" sz="4400" dirty="0"/>
          </a:p>
        </p:txBody>
      </p:sp>
      <p:pic>
        <p:nvPicPr>
          <p:cNvPr id="3" name="Θέση εικόνας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318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404663"/>
            <a:ext cx="6768752" cy="5979731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Γυμνάσιο – Το </a:t>
            </a:r>
            <a:r>
              <a:rPr lang="el-GR" b="1" dirty="0" err="1" smtClean="0">
                <a:solidFill>
                  <a:srgbClr val="00B050"/>
                </a:solidFill>
              </a:rPr>
              <a:t>Κρυπτόλεξο</a:t>
            </a:r>
            <a:r>
              <a:rPr lang="el-GR" b="1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Γ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Υ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Μ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Ν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Α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Σ</a:t>
            </a:r>
          </a:p>
          <a:p>
            <a:pPr algn="ctr"/>
            <a:r>
              <a:rPr lang="el-GR" sz="3600" b="1" dirty="0" smtClean="0">
                <a:solidFill>
                  <a:srgbClr val="00B050"/>
                </a:solidFill>
              </a:rPr>
              <a:t>Ι</a:t>
            </a:r>
          </a:p>
          <a:p>
            <a:pPr algn="ctr"/>
            <a:r>
              <a:rPr lang="el-GR" sz="3600" b="1" dirty="0">
                <a:solidFill>
                  <a:srgbClr val="00B050"/>
                </a:solidFill>
              </a:rPr>
              <a:t>Ο</a:t>
            </a:r>
            <a:endParaRPr lang="el-GR" sz="3600" b="1" dirty="0" smtClean="0">
              <a:solidFill>
                <a:srgbClr val="00B050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57205" cy="19683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8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l-GR" sz="2800" b="1" dirty="0" smtClean="0">
                <a:solidFill>
                  <a:srgbClr val="FF0000"/>
                </a:solidFill>
              </a:rPr>
              <a:t>❤</a:t>
            </a:r>
            <a:r>
              <a:rPr lang="el-GR" sz="2800" b="1" dirty="0" smtClean="0"/>
              <a:t> </a:t>
            </a:r>
            <a:r>
              <a:rPr lang="el-GR" sz="2800" b="1" dirty="0"/>
              <a:t>Μέρος </a:t>
            </a:r>
            <a:r>
              <a:rPr lang="el-GR" sz="2800" b="1" dirty="0" smtClean="0"/>
              <a:t>Γ΄ </a:t>
            </a:r>
            <a:r>
              <a:rPr lang="el-GR" sz="2800" b="1" dirty="0"/>
              <a:t>– Φιλία &amp; Αποχαιρετισμός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 smtClean="0"/>
              <a:t>Προσδοκίες….</a:t>
            </a:r>
            <a:endParaRPr lang="el-GR" dirty="0"/>
          </a:p>
        </p:txBody>
      </p:sp>
      <p:pic>
        <p:nvPicPr>
          <p:cNvPr id="9" name="Θέση εικόνας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105608"/>
            <a:ext cx="2209800" cy="2209800"/>
          </a:xfrm>
        </p:spPr>
      </p:pic>
      <p:pic>
        <p:nvPicPr>
          <p:cNvPr id="2050" name="Picture 2" descr="Friend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" y="2276872"/>
            <a:ext cx="1867271" cy="1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038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8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260648"/>
            <a:ext cx="8352928" cy="2376264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Γράψε ένα μήνυμα ή μια ευχή για τους συμμαθητές σου:</a:t>
            </a:r>
            <a:endParaRPr lang="el-GR" dirty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3122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Τι θα έλεγες στο “εαυτό” σου της Α’ Δημοτικού, αν μπορούσες να του γράψεις ένα γράμμα;</a:t>
            </a:r>
            <a:r>
              <a:rPr lang="el-GR" dirty="0">
                <a:solidFill>
                  <a:srgbClr val="00B050"/>
                </a:solidFill>
              </a:rPr>
              <a:t/>
            </a:r>
            <a:br>
              <a:rPr lang="el-GR" dirty="0">
                <a:solidFill>
                  <a:srgbClr val="00B050"/>
                </a:solidFill>
              </a:rPr>
            </a:br>
            <a:endParaRPr lang="el-GR" dirty="0" smtClean="0">
              <a:solidFill>
                <a:srgbClr val="00B050"/>
              </a:solidFill>
            </a:endParaRPr>
          </a:p>
          <a:p>
            <a:endParaRPr lang="el-GR" sz="1600" dirty="0"/>
          </a:p>
          <a:p>
            <a:r>
              <a:rPr lang="el-G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138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Μια ευχή που δίνω στον εαυτό μου για το Γυμνάσιο</a:t>
            </a:r>
            <a:r>
              <a:rPr lang="el-GR" b="1" dirty="0" smtClean="0">
                <a:solidFill>
                  <a:srgbClr val="00B050"/>
                </a:solidFill>
              </a:rPr>
              <a:t>: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5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l-GR" dirty="0" err="1" smtClean="0">
                <a:solidFill>
                  <a:srgbClr val="FF0000"/>
                </a:solidFill>
              </a:rPr>
              <a:t>🏫</a:t>
            </a:r>
            <a:r>
              <a:rPr lang="el-GR" dirty="0" smtClean="0"/>
              <a:t> </a:t>
            </a:r>
            <a:r>
              <a:rPr lang="el-GR" sz="2800" dirty="0" smtClean="0"/>
              <a:t>Μέρος Α΄ </a:t>
            </a:r>
            <a:r>
              <a:rPr lang="el-GR" sz="3000" dirty="0" smtClean="0"/>
              <a:t>– </a:t>
            </a:r>
            <a:r>
              <a:rPr lang="el-GR" sz="3000" b="1" dirty="0" smtClean="0"/>
              <a:t>Αναμνήσεις </a:t>
            </a:r>
            <a:r>
              <a:rPr lang="el-GR" sz="3000" b="1" dirty="0"/>
              <a:t>από το Δημοτικό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 smtClean="0"/>
              <a:t>Αποχαιρετισμός….</a:t>
            </a:r>
            <a:endParaRPr lang="el-GR" dirty="0"/>
          </a:p>
        </p:txBody>
      </p:sp>
      <p:pic>
        <p:nvPicPr>
          <p:cNvPr id="3" name="Θέση εικόνας 2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6" name="Θέση εικόνας 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1" name="Θέση εικόνας 1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r="1976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260648"/>
            <a:ext cx="8352928" cy="2376264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Τρεις λέξεις που περιγράφουν την εμπειρία μου στο Δημοτικό</a:t>
            </a:r>
            <a:r>
              <a:rPr lang="el-GR" b="1" dirty="0" smtClean="0">
                <a:solidFill>
                  <a:srgbClr val="00B050"/>
                </a:solidFill>
              </a:rPr>
              <a:t>:</a:t>
            </a: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Η αγαπημένη μου στιγμή στο Δημοτικό ήταν…</a:t>
            </a:r>
            <a:r>
              <a:rPr lang="el-GR" dirty="0"/>
              <a:t/>
            </a:r>
            <a:br>
              <a:rPr lang="el-GR" dirty="0"/>
            </a:br>
            <a:r>
              <a:rPr lang="el-GR" sz="1600" dirty="0" smtClean="0"/>
              <a:t>Γράψε την παρακάτω – μπορείς να επικολλήσεις μια φωτογραφία από την ιστοσελίδα του σχολείου αν υπάρχει αντίστοιχο άρθρο…:</a:t>
            </a:r>
          </a:p>
          <a:p>
            <a:endParaRPr lang="el-GR" sz="1600" dirty="0" smtClean="0"/>
          </a:p>
          <a:p>
            <a:r>
              <a:rPr lang="el-GR" sz="1600" dirty="0" smtClean="0"/>
              <a:t> κλικ εδώ για να γράψεις…</a:t>
            </a:r>
            <a:endParaRPr lang="el-GR" sz="1600" dirty="0"/>
          </a:p>
          <a:p>
            <a:r>
              <a:rPr lang="el-GR" sz="1600" dirty="0" smtClean="0"/>
              <a:t> </a:t>
            </a:r>
            <a:endParaRPr lang="el-G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Ένα πρόσωπο (δάσκαλος, φίλος, φίλη) που θα θυμάμαι πάντα:</a:t>
            </a:r>
            <a:endParaRPr lang="el-GR" sz="1600" b="1" dirty="0" smtClean="0">
              <a:solidFill>
                <a:srgbClr val="00B050"/>
              </a:solidFill>
            </a:endParaRPr>
          </a:p>
          <a:p>
            <a:r>
              <a:rPr lang="el-GR" sz="1600" dirty="0" smtClean="0"/>
              <a:t> κλικ εδώ για να γράψεις…</a:t>
            </a:r>
          </a:p>
          <a:p>
            <a:endParaRPr lang="el-GR" sz="1600" dirty="0"/>
          </a:p>
          <a:p>
            <a:endParaRPr lang="el-GR" sz="1600" dirty="0" smtClean="0"/>
          </a:p>
          <a:p>
            <a:r>
              <a:rPr lang="el-GR" b="1" dirty="0" smtClean="0">
                <a:solidFill>
                  <a:srgbClr val="00B050"/>
                </a:solidFill>
              </a:rPr>
              <a:t>Γιατί</a:t>
            </a:r>
            <a:r>
              <a:rPr lang="el-GR" b="1" dirty="0">
                <a:solidFill>
                  <a:srgbClr val="00B050"/>
                </a:solidFill>
              </a:rPr>
              <a:t>;</a:t>
            </a:r>
          </a:p>
          <a:p>
            <a:r>
              <a:rPr lang="el-GR" sz="1600" dirty="0" smtClean="0"/>
              <a:t> ….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3361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l-GR" sz="2800" dirty="0" err="1" smtClean="0">
                <a:solidFill>
                  <a:srgbClr val="FF0000"/>
                </a:solidFill>
              </a:rPr>
              <a:t>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Μέρος Β΄ </a:t>
            </a:r>
            <a:r>
              <a:rPr lang="el-GR" sz="3000" dirty="0"/>
              <a:t>– Κοιτάζοντας προς το Γυμνάσιο</a:t>
            </a:r>
            <a:endParaRPr lang="el-GR" sz="3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 smtClean="0"/>
              <a:t>Προσδοκίες….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pic>
        <p:nvPicPr>
          <p:cNvPr id="12" name="Θέση εικόνας 11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Θέση εικόνας 12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260648"/>
            <a:ext cx="8352928" cy="2376264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Ανυπομονώ για…</a:t>
            </a: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211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Με αγχώνει λίγο…</a:t>
            </a:r>
          </a:p>
          <a:p>
            <a:endParaRPr lang="el-GR" sz="1600" b="1" dirty="0">
              <a:solidFill>
                <a:srgbClr val="00B050"/>
              </a:solidFill>
            </a:endParaRPr>
          </a:p>
          <a:p>
            <a:r>
              <a:rPr lang="el-GR" sz="1600" dirty="0" smtClean="0"/>
              <a:t>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3926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6632"/>
            <a:ext cx="7766248" cy="2520280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Μια ευχή που δίνω στον εαυτό μου για το Γυμνάσιο</a:t>
            </a:r>
            <a:r>
              <a:rPr lang="el-GR" b="1" dirty="0" smtClean="0">
                <a:solidFill>
                  <a:srgbClr val="00B050"/>
                </a:solidFill>
              </a:rPr>
              <a:t>: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ύγχρονο άλμπουμ φωτογραφιώ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181</Words>
  <Application>Microsoft Office PowerPoint</Application>
  <PresentationFormat>Προβολή στην οθόνη (4:3)</PresentationFormat>
  <Paragraphs>60</Paragraphs>
  <Slides>14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Σύγχρονο άλμπουμ φωτογραφιών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2025-05-25T14:19:20Z</dcterms:created>
  <dcterms:modified xsi:type="dcterms:W3CDTF">2025-05-25T15:30:28Z</dcterms:modified>
</cp:coreProperties>
</file>