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485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2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08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11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71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88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39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9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0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54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2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3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1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51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87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EFF5-77FC-4F75-9E95-17C2A34C8EA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74DA6A-0BA2-48F4-A08D-94290AC5E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87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Να σας συστηθώ;;;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02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9925" y="141149"/>
            <a:ext cx="8911687" cy="1280890"/>
          </a:xfrm>
        </p:spPr>
        <p:txBody>
          <a:bodyPr>
            <a:normAutofit/>
          </a:bodyPr>
          <a:lstStyle/>
          <a:p>
            <a:r>
              <a:rPr lang="el-GR" dirty="0" smtClean="0"/>
              <a:t>Προσωπικά στοιχεία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53950" y="1695450"/>
            <a:ext cx="5332500" cy="3777622"/>
          </a:xfrm>
        </p:spPr>
        <p:txBody>
          <a:bodyPr>
            <a:normAutofit/>
          </a:bodyPr>
          <a:lstStyle/>
          <a:p>
            <a:r>
              <a:rPr lang="el-GR" sz="2000" dirty="0"/>
              <a:t>Ονομάζομαι </a:t>
            </a:r>
            <a:r>
              <a:rPr lang="el-GR" sz="2000" dirty="0" err="1"/>
              <a:t>Τάσση</a:t>
            </a:r>
            <a:r>
              <a:rPr lang="el-GR" sz="2000" dirty="0"/>
              <a:t> Παρασκευή και </a:t>
            </a:r>
            <a:r>
              <a:rPr lang="el-GR" sz="2000" dirty="0" smtClean="0"/>
              <a:t>είμαι 49 </a:t>
            </a:r>
            <a:r>
              <a:rPr lang="el-GR" sz="2000" dirty="0"/>
              <a:t>χρονών</a:t>
            </a:r>
            <a:r>
              <a:rPr lang="el-GR" sz="2000" dirty="0" smtClean="0"/>
              <a:t>….</a:t>
            </a:r>
          </a:p>
          <a:p>
            <a:r>
              <a:rPr lang="el-GR" sz="2000" dirty="0" smtClean="0"/>
              <a:t>Είμαι παντρεμένη και έχω δύο κόρες</a:t>
            </a:r>
          </a:p>
          <a:p>
            <a:r>
              <a:rPr lang="el-GR" sz="2000" dirty="0" smtClean="0"/>
              <a:t>Κατάγομαι από τις </a:t>
            </a:r>
            <a:r>
              <a:rPr lang="el-GR" sz="2000" dirty="0" err="1" smtClean="0"/>
              <a:t>Παπαδάτες</a:t>
            </a:r>
            <a:r>
              <a:rPr lang="el-GR" sz="2000" dirty="0" smtClean="0"/>
              <a:t> Πρέβεζας</a:t>
            </a:r>
          </a:p>
          <a:p>
            <a:r>
              <a:rPr lang="el-GR" sz="2000" dirty="0" smtClean="0"/>
              <a:t>Κατοικώ στη Νέα Μαγνησία Λαμίας</a:t>
            </a:r>
            <a:endParaRPr lang="el-GR" sz="2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49" y="1409699"/>
            <a:ext cx="5918201" cy="4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04354" y="545455"/>
            <a:ext cx="8911687" cy="128089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Επαγγελματικά στοιχεία</a:t>
            </a:r>
            <a:endParaRPr lang="el-GR" sz="4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idx="1"/>
          </p:nvPr>
        </p:nvSpPr>
        <p:spPr>
          <a:xfrm>
            <a:off x="1587726" y="1733902"/>
            <a:ext cx="4432074" cy="3777622"/>
          </a:xfrm>
        </p:spPr>
        <p:txBody>
          <a:bodyPr>
            <a:normAutofit/>
          </a:bodyPr>
          <a:lstStyle/>
          <a:p>
            <a:r>
              <a:rPr lang="el-GR" sz="2000" dirty="0"/>
              <a:t>Διδάσκω το μάθημα της Πληροφορικής στο </a:t>
            </a:r>
            <a:r>
              <a:rPr lang="el-GR" sz="2000" dirty="0" smtClean="0"/>
              <a:t>1</a:t>
            </a:r>
            <a:r>
              <a:rPr lang="el-GR" sz="2000" baseline="30000" dirty="0" smtClean="0"/>
              <a:t>ο ,</a:t>
            </a:r>
            <a:r>
              <a:rPr lang="el-GR" sz="2000" dirty="0" smtClean="0"/>
              <a:t> 13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 </a:t>
            </a:r>
            <a:r>
              <a:rPr lang="el-GR" sz="1600" dirty="0" smtClean="0"/>
              <a:t>και</a:t>
            </a:r>
            <a:r>
              <a:rPr lang="el-GR" sz="2000" dirty="0" smtClean="0"/>
              <a:t> </a:t>
            </a:r>
            <a:r>
              <a:rPr lang="el-GR" sz="2000" dirty="0"/>
              <a:t>το 17</a:t>
            </a:r>
            <a:r>
              <a:rPr lang="el-GR" sz="2000" baseline="30000" dirty="0"/>
              <a:t>ο</a:t>
            </a:r>
            <a:r>
              <a:rPr lang="el-GR" sz="2000" dirty="0"/>
              <a:t> Δημοτικά Σχολεία της Λαμίας!!!</a:t>
            </a:r>
          </a:p>
          <a:p>
            <a:r>
              <a:rPr lang="el-GR" sz="2000" dirty="0" smtClean="0"/>
              <a:t>Μου </a:t>
            </a:r>
            <a:r>
              <a:rPr lang="el-GR" sz="2000" dirty="0" smtClean="0"/>
              <a:t>αρέσει πολύ η δουλειά μου γιατί είναι πολύ δημιουργική και παίρνω πολύ αγάπη από τους μαθητές μου!!!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98" y="3622713"/>
            <a:ext cx="4761214" cy="294155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9842">
            <a:off x="6661675" y="785505"/>
            <a:ext cx="5305661" cy="23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8782" y="624110"/>
            <a:ext cx="8911687" cy="1280890"/>
          </a:xfrm>
        </p:spPr>
        <p:txBody>
          <a:bodyPr>
            <a:normAutofit/>
          </a:bodyPr>
          <a:lstStyle/>
          <a:p>
            <a:r>
              <a:rPr lang="el-GR" dirty="0" smtClean="0"/>
              <a:t>Τα αγαπημένα μου….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59360" y="1780216"/>
            <a:ext cx="5547226" cy="3777622"/>
          </a:xfrm>
        </p:spPr>
        <p:txBody>
          <a:bodyPr>
            <a:noAutofit/>
          </a:bodyPr>
          <a:lstStyle/>
          <a:p>
            <a:r>
              <a:rPr lang="el-GR" sz="2000" dirty="0" smtClean="0"/>
              <a:t>Χρώμα: πορτοκαλί</a:t>
            </a:r>
          </a:p>
          <a:p>
            <a:r>
              <a:rPr lang="el-GR" sz="2000" dirty="0" smtClean="0"/>
              <a:t>Φαγητό: Πατάτες τηγανιτές με αυγό και τυρί φέτα</a:t>
            </a:r>
          </a:p>
          <a:p>
            <a:r>
              <a:rPr lang="el-GR" sz="2000" dirty="0" smtClean="0"/>
              <a:t>Ζώο: γάτα </a:t>
            </a:r>
            <a:r>
              <a:rPr lang="el-GR" sz="2000" smtClean="0"/>
              <a:t>και σκύλος</a:t>
            </a:r>
            <a:endParaRPr lang="el-GR" sz="2000" dirty="0" smtClean="0"/>
          </a:p>
          <a:p>
            <a:r>
              <a:rPr lang="el-GR" sz="2000" dirty="0" smtClean="0"/>
              <a:t>Μουσική: έντεχνα ελληνικά</a:t>
            </a:r>
          </a:p>
          <a:p>
            <a:r>
              <a:rPr lang="el-GR" sz="2000" dirty="0" smtClean="0"/>
              <a:t>Ταινία: «Γάμος αλά Ελληνικά»</a:t>
            </a:r>
          </a:p>
          <a:p>
            <a:r>
              <a:rPr lang="el-GR" sz="2000" dirty="0" smtClean="0"/>
              <a:t>Εποχή: Άνοιξη</a:t>
            </a:r>
          </a:p>
          <a:p>
            <a:r>
              <a:rPr lang="el-GR" sz="2000" dirty="0" smtClean="0"/>
              <a:t>Τόπος: </a:t>
            </a:r>
            <a:r>
              <a:rPr lang="el-GR" sz="2000" dirty="0" err="1" smtClean="0"/>
              <a:t>Μαυρίλο</a:t>
            </a:r>
            <a:endParaRPr lang="el-GR" sz="2000" dirty="0" smtClean="0"/>
          </a:p>
          <a:p>
            <a:r>
              <a:rPr lang="el-GR" sz="2000" dirty="0" smtClean="0"/>
              <a:t>Άθλημα: Πεζοπορία</a:t>
            </a:r>
          </a:p>
          <a:p>
            <a:r>
              <a:rPr lang="el-GR" sz="2000" dirty="0" smtClean="0"/>
              <a:t>Ασχολία:</a:t>
            </a:r>
            <a:r>
              <a:rPr lang="el-GR" sz="2000" dirty="0"/>
              <a:t> </a:t>
            </a:r>
            <a:r>
              <a:rPr lang="el-GR" sz="2000" dirty="0" smtClean="0"/>
              <a:t>χειροτεχνίες, ταξίδια, </a:t>
            </a:r>
            <a:r>
              <a:rPr lang="en-US" sz="2000" dirty="0" smtClean="0"/>
              <a:t>podcasts</a:t>
            </a:r>
            <a:endParaRPr lang="el-G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219">
            <a:off x="8807348" y="347106"/>
            <a:ext cx="2540249" cy="169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6646">
            <a:off x="9219728" y="4693943"/>
            <a:ext cx="2591685" cy="172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980">
            <a:off x="7497730" y="2485236"/>
            <a:ext cx="2882753" cy="192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4730" y="602844"/>
            <a:ext cx="8911687" cy="651798"/>
          </a:xfrm>
        </p:spPr>
        <p:txBody>
          <a:bodyPr>
            <a:normAutofit/>
          </a:bodyPr>
          <a:lstStyle/>
          <a:p>
            <a:r>
              <a:rPr lang="el-GR" dirty="0" smtClean="0"/>
              <a:t>Δυο αλήθειες και ένα ψέμα για εμένα…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35946" y="1654206"/>
            <a:ext cx="4885786" cy="3777622"/>
          </a:xfrm>
        </p:spPr>
        <p:txBody>
          <a:bodyPr>
            <a:normAutofit/>
          </a:bodyPr>
          <a:lstStyle/>
          <a:p>
            <a:r>
              <a:rPr lang="el-GR" sz="2400" dirty="0"/>
              <a:t>το καλοκαίρι που μας πέρασε ταξίδεψα στο εξωτερικό </a:t>
            </a:r>
            <a:endParaRPr lang="el-GR" sz="2400" dirty="0" smtClean="0"/>
          </a:p>
          <a:p>
            <a:r>
              <a:rPr lang="el-GR" sz="2400" dirty="0" smtClean="0"/>
              <a:t>έχω </a:t>
            </a:r>
            <a:r>
              <a:rPr lang="el-GR" sz="2400" dirty="0"/>
              <a:t>ένα κατοικίδιο γατάκι </a:t>
            </a:r>
            <a:endParaRPr lang="el-GR" sz="2400" dirty="0" smtClean="0"/>
          </a:p>
          <a:p>
            <a:r>
              <a:rPr lang="el-GR" sz="2400" dirty="0" smtClean="0"/>
              <a:t>έχω </a:t>
            </a:r>
            <a:r>
              <a:rPr lang="el-GR" sz="2400" dirty="0"/>
              <a:t>δύο κόρες</a:t>
            </a:r>
          </a:p>
        </p:txBody>
      </p:sp>
      <p:pic>
        <p:nvPicPr>
          <p:cNvPr id="2050" name="Picture 2" descr="Παίζοντας 2 αλήθειες και ένα ψέμα! - Marianna's Play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86" y="3675247"/>
            <a:ext cx="5593146" cy="279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Σας ευχαριστώ που με παρακολουθήσατε…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038350"/>
            <a:ext cx="4972050" cy="34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145</Words>
  <Application>Microsoft Office PowerPoint</Application>
  <PresentationFormat>Προσαρμογή</PresentationFormat>
  <Paragraphs>24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Wisp</vt:lpstr>
      <vt:lpstr>Να σας συστηθώ;;;</vt:lpstr>
      <vt:lpstr>Προσωπικά στοιχεία</vt:lpstr>
      <vt:lpstr>Επαγγελματικά στοιχεία</vt:lpstr>
      <vt:lpstr>Τα αγαπημένα μου….</vt:lpstr>
      <vt:lpstr>Δυο αλήθειες και ένα ψέμα για εμένα…</vt:lpstr>
      <vt:lpstr>Σας ευχαριστώ που με παρακολουθήσατε…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 σας συστηθώ;;;</dc:title>
  <dc:creator>1ο δημοτικό</dc:creator>
  <cp:lastModifiedBy>kostas kotopoulos</cp:lastModifiedBy>
  <cp:revision>7</cp:revision>
  <dcterms:created xsi:type="dcterms:W3CDTF">2022-09-15T05:43:02Z</dcterms:created>
  <dcterms:modified xsi:type="dcterms:W3CDTF">2025-10-23T22:18:43Z</dcterms:modified>
</cp:coreProperties>
</file>