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57D6-693C-4660-B2B5-DA16C723EBDF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04A2-D0CE-4BE2-9873-EC2C3463B7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151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57D6-693C-4660-B2B5-DA16C723EBDF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04A2-D0CE-4BE2-9873-EC2C3463B7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6015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57D6-693C-4660-B2B5-DA16C723EBDF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04A2-D0CE-4BE2-9873-EC2C3463B7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456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57D6-693C-4660-B2B5-DA16C723EBDF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04A2-D0CE-4BE2-9873-EC2C3463B7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95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57D6-693C-4660-B2B5-DA16C723EBDF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04A2-D0CE-4BE2-9873-EC2C3463B7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432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57D6-693C-4660-B2B5-DA16C723EBDF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04A2-D0CE-4BE2-9873-EC2C3463B7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7610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57D6-693C-4660-B2B5-DA16C723EBDF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04A2-D0CE-4BE2-9873-EC2C3463B7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716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57D6-693C-4660-B2B5-DA16C723EBDF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04A2-D0CE-4BE2-9873-EC2C3463B7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685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57D6-693C-4660-B2B5-DA16C723EBDF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04A2-D0CE-4BE2-9873-EC2C3463B7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952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57D6-693C-4660-B2B5-DA16C723EBDF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04A2-D0CE-4BE2-9873-EC2C3463B7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333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57D6-693C-4660-B2B5-DA16C723EBDF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04A2-D0CE-4BE2-9873-EC2C3463B7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2388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E57D6-693C-4660-B2B5-DA16C723EBDF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D04A2-D0CE-4BE2-9873-EC2C3463B7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828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Εικόνα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365104"/>
            <a:ext cx="1898523" cy="1099377"/>
          </a:xfrm>
          <a:prstGeom prst="rect">
            <a:avLst/>
          </a:prstGeom>
        </p:spPr>
      </p:pic>
      <p:sp>
        <p:nvSpPr>
          <p:cNvPr id="5" name="Θέση περιεχομένου 4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403860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mic Sans MS" pitchFamily="66" charset="0"/>
              </a:rPr>
              <a:t>come from </a:t>
            </a:r>
            <a:endParaRPr lang="en-US" sz="24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capital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coast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hometown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plain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flow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split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outdoors</a:t>
            </a:r>
          </a:p>
          <a:p>
            <a:pPr marL="0" indent="0">
              <a:buNone/>
            </a:pPr>
            <a:r>
              <a:rPr lang="en-US" sz="2400" dirty="0">
                <a:latin typeface="Comic Sans MS" pitchFamily="66" charset="0"/>
              </a:rPr>
              <a:t>nuclear power plant </a:t>
            </a:r>
            <a:endParaRPr lang="en-US" sz="24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accident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cause</a:t>
            </a:r>
            <a:endParaRPr lang="el-GR" sz="24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serious</a:t>
            </a:r>
            <a:endParaRPr lang="el-GR" sz="24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environmental</a:t>
            </a:r>
            <a:endParaRPr lang="el-GR" sz="24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2400" dirty="0">
                <a:latin typeface="Comic Sans MS" pitchFamily="66" charset="0"/>
              </a:rPr>
              <a:t>worry</a:t>
            </a:r>
            <a:endParaRPr lang="el-GR" sz="2400" dirty="0">
              <a:latin typeface="Comic Sans MS" pitchFamily="66" charset="0"/>
            </a:endParaRPr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2"/>
          </p:nvPr>
        </p:nvSpPr>
        <p:spPr>
          <a:xfrm>
            <a:off x="4454299" y="260648"/>
            <a:ext cx="4689701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>
                <a:latin typeface="Comic Sans MS" pitchFamily="66" charset="0"/>
              </a:rPr>
              <a:t>κατάγομαι</a:t>
            </a:r>
          </a:p>
          <a:p>
            <a:pPr marL="0" indent="0">
              <a:buNone/>
            </a:pPr>
            <a:r>
              <a:rPr lang="el-GR" sz="2400" dirty="0">
                <a:latin typeface="Comic Sans MS" pitchFamily="66" charset="0"/>
              </a:rPr>
              <a:t>πρωτεύουσα</a:t>
            </a:r>
          </a:p>
          <a:p>
            <a:pPr marL="0" indent="0">
              <a:buNone/>
            </a:pPr>
            <a:r>
              <a:rPr lang="el-GR" sz="2400" dirty="0">
                <a:latin typeface="Comic Sans MS" pitchFamily="66" charset="0"/>
              </a:rPr>
              <a:t>ακτή</a:t>
            </a:r>
          </a:p>
          <a:p>
            <a:pPr marL="0" indent="0">
              <a:buNone/>
            </a:pPr>
            <a:r>
              <a:rPr lang="el-GR" sz="2400" dirty="0">
                <a:latin typeface="Comic Sans MS" pitchFamily="66" charset="0"/>
              </a:rPr>
              <a:t>ιδιαίτερη πατρίδα</a:t>
            </a:r>
          </a:p>
          <a:p>
            <a:pPr marL="0" indent="0">
              <a:buNone/>
            </a:pPr>
            <a:r>
              <a:rPr lang="el-GR" sz="2400" dirty="0">
                <a:latin typeface="Comic Sans MS" pitchFamily="66" charset="0"/>
              </a:rPr>
              <a:t>πεδιάδα</a:t>
            </a:r>
          </a:p>
          <a:p>
            <a:pPr marL="0" indent="0">
              <a:buNone/>
            </a:pPr>
            <a:r>
              <a:rPr lang="el-GR" sz="2400" dirty="0">
                <a:latin typeface="Comic Sans MS" pitchFamily="66" charset="0"/>
              </a:rPr>
              <a:t>ρέω</a:t>
            </a:r>
          </a:p>
          <a:p>
            <a:pPr marL="0" indent="0">
              <a:buNone/>
            </a:pPr>
            <a:r>
              <a:rPr lang="el-GR" sz="2400" dirty="0">
                <a:latin typeface="Comic Sans MS" pitchFamily="66" charset="0"/>
              </a:rPr>
              <a:t>χωρίζω</a:t>
            </a:r>
          </a:p>
          <a:p>
            <a:pPr marL="0" indent="0">
              <a:buNone/>
            </a:pPr>
            <a:r>
              <a:rPr lang="el-GR" sz="2400" dirty="0">
                <a:latin typeface="Comic Sans MS" pitchFamily="66" charset="0"/>
              </a:rPr>
              <a:t>σε εξωτερικό χώρο</a:t>
            </a:r>
          </a:p>
          <a:p>
            <a:pPr marL="0" indent="0">
              <a:buNone/>
            </a:pPr>
            <a:r>
              <a:rPr lang="el-GR" sz="2400" dirty="0">
                <a:latin typeface="Comic Sans MS" pitchFamily="66" charset="0"/>
              </a:rPr>
              <a:t>εργοστάσιο πυρηνικής ενέργειας</a:t>
            </a:r>
          </a:p>
          <a:p>
            <a:pPr marL="0" indent="0">
              <a:buNone/>
            </a:pPr>
            <a:r>
              <a:rPr lang="el-GR" sz="2400" dirty="0">
                <a:latin typeface="Comic Sans MS" pitchFamily="66" charset="0"/>
              </a:rPr>
              <a:t>ατύχημα</a:t>
            </a:r>
          </a:p>
          <a:p>
            <a:pPr marL="0" indent="0">
              <a:buNone/>
            </a:pPr>
            <a:r>
              <a:rPr lang="el-GR" sz="2400" dirty="0">
                <a:latin typeface="Comic Sans MS" pitchFamily="66" charset="0"/>
              </a:rPr>
              <a:t>προκαλώ</a:t>
            </a:r>
          </a:p>
          <a:p>
            <a:pPr marL="0" indent="0">
              <a:buNone/>
            </a:pPr>
            <a:r>
              <a:rPr lang="el-GR" sz="2400" dirty="0">
                <a:latin typeface="Comic Sans MS" pitchFamily="66" charset="0"/>
              </a:rPr>
              <a:t>σοβαρός</a:t>
            </a:r>
          </a:p>
          <a:p>
            <a:pPr marL="0" indent="0">
              <a:buNone/>
            </a:pPr>
            <a:r>
              <a:rPr lang="el-GR" sz="2400" dirty="0">
                <a:latin typeface="Comic Sans MS" pitchFamily="66" charset="0"/>
              </a:rPr>
              <a:t>περιβαλλοντικός</a:t>
            </a:r>
          </a:p>
          <a:p>
            <a:pPr marL="0" indent="0">
              <a:buNone/>
            </a:pPr>
            <a:r>
              <a:rPr lang="el-GR" sz="2400" dirty="0">
                <a:latin typeface="Comic Sans MS" pitchFamily="66" charset="0"/>
              </a:rPr>
              <a:t>ανησυχώ</a:t>
            </a:r>
          </a:p>
        </p:txBody>
      </p:sp>
    </p:spTree>
    <p:extLst>
      <p:ext uri="{BB962C8B-B14F-4D97-AF65-F5344CB8AC3E}">
        <p14:creationId xmlns:p14="http://schemas.microsoft.com/office/powerpoint/2010/main" val="27797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661248"/>
            <a:ext cx="2163713" cy="981143"/>
          </a:xfrm>
          <a:prstGeom prst="rect">
            <a:avLst/>
          </a:prstGeom>
        </p:spPr>
      </p:pic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251520" y="188640"/>
            <a:ext cx="468052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enough</a:t>
            </a:r>
            <a:endParaRPr lang="el-GR" sz="24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2400" dirty="0">
                <a:latin typeface="Comic Sans MS" pitchFamily="66" charset="0"/>
              </a:rPr>
              <a:t>drinking </a:t>
            </a:r>
            <a:r>
              <a:rPr lang="en-US" sz="2400" dirty="0" smtClean="0">
                <a:latin typeface="Comic Sans MS" pitchFamily="66" charset="0"/>
              </a:rPr>
              <a:t>water</a:t>
            </a:r>
            <a:endParaRPr lang="el-GR" sz="24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supplies</a:t>
            </a:r>
            <a:endParaRPr lang="el-GR" sz="24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2400" dirty="0">
                <a:latin typeface="Comic Sans MS" pitchFamily="66" charset="0"/>
              </a:rPr>
              <a:t>because </a:t>
            </a:r>
            <a:r>
              <a:rPr lang="en-US" sz="2400" dirty="0" smtClean="0">
                <a:latin typeface="Comic Sans MS" pitchFamily="66" charset="0"/>
              </a:rPr>
              <a:t>of</a:t>
            </a:r>
            <a:endParaRPr lang="el-GR" sz="24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despite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outgoing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brave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ancient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it shares </a:t>
            </a:r>
            <a:r>
              <a:rPr lang="en-US" sz="2400" dirty="0">
                <a:latin typeface="Comic Sans MS" pitchFamily="66" charset="0"/>
              </a:rPr>
              <a:t>borders </a:t>
            </a:r>
            <a:r>
              <a:rPr lang="en-US" sz="2400" dirty="0" smtClean="0">
                <a:latin typeface="Comic Sans MS" pitchFamily="66" charset="0"/>
              </a:rPr>
              <a:t>with/borders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temperature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it drops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it rains heavily</a:t>
            </a:r>
          </a:p>
          <a:p>
            <a:pPr marL="0" indent="0">
              <a:buNone/>
            </a:pPr>
            <a:r>
              <a:rPr lang="en-US" sz="2400" dirty="0">
                <a:latin typeface="Comic Sans MS" pitchFamily="66" charset="0"/>
              </a:rPr>
              <a:t>natural </a:t>
            </a:r>
            <a:r>
              <a:rPr lang="en-US" sz="2400" dirty="0" smtClean="0">
                <a:latin typeface="Comic Sans MS" pitchFamily="66" charset="0"/>
              </a:rPr>
              <a:t>disasters</a:t>
            </a:r>
          </a:p>
          <a:p>
            <a:pPr marL="0" indent="0">
              <a:buNone/>
            </a:pPr>
            <a:r>
              <a:rPr lang="en-US" sz="2400" dirty="0">
                <a:latin typeface="Comic Sans MS" pitchFamily="66" charset="0"/>
              </a:rPr>
              <a:t>earthquake</a:t>
            </a:r>
            <a:endParaRPr lang="en-US" sz="24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l-GR" sz="2400" dirty="0">
              <a:latin typeface="Comic Sans MS" pitchFamily="66" charset="0"/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860032" y="188640"/>
            <a:ext cx="4176464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αρκετός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πόσιμο νερό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αποθέματα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εξαιτίας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παρά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εξωστρεφής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γενναίος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αρχαίος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συνορεύει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θερμοκρασία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πέφτει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βρέχει πολύ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φυσικές καταστροφές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σεισμός</a:t>
            </a:r>
            <a:endParaRPr lang="el-GR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64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4172272" cy="65527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Comic Sans MS" pitchFamily="66" charset="0"/>
              </a:rPr>
              <a:t>popular </a:t>
            </a:r>
            <a:endParaRPr lang="el-GR" sz="24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nun</a:t>
            </a:r>
            <a:endParaRPr lang="el-GR" sz="24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humanitarian</a:t>
            </a:r>
            <a:endParaRPr lang="el-GR" sz="24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prize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origin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homeland</a:t>
            </a:r>
          </a:p>
          <a:p>
            <a:pPr marL="0" indent="0">
              <a:buNone/>
            </a:pPr>
            <a:r>
              <a:rPr lang="en-US" sz="2400" dirty="0">
                <a:latin typeface="Comic Sans MS" pitchFamily="66" charset="0"/>
              </a:rPr>
              <a:t>Golden </a:t>
            </a:r>
            <a:r>
              <a:rPr lang="en-US" sz="2400" dirty="0" smtClean="0">
                <a:latin typeface="Comic Sans MS" pitchFamily="66" charset="0"/>
              </a:rPr>
              <a:t>Fleece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mild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mountainous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grow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vines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citrus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copper </a:t>
            </a:r>
            <a:r>
              <a:rPr lang="en-US" sz="2400" dirty="0" smtClean="0">
                <a:latin typeface="Comic Sans MS" pitchFamily="66" charset="0"/>
              </a:rPr>
              <a:t>mine</a:t>
            </a:r>
            <a:endParaRPr lang="el-GR" sz="24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coal mine</a:t>
            </a:r>
          </a:p>
          <a:p>
            <a:pPr marL="0" indent="0">
              <a:buNone/>
            </a:pPr>
            <a:r>
              <a:rPr lang="en-US" sz="2400" dirty="0">
                <a:latin typeface="Comic Sans MS" pitchFamily="66" charset="0"/>
              </a:rPr>
              <a:t>oil wells</a:t>
            </a:r>
            <a:endParaRPr lang="en-US" sz="24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l-GR" sz="2400" dirty="0">
              <a:latin typeface="Comic Sans MS" pitchFamily="66" charset="0"/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88640"/>
            <a:ext cx="4244280" cy="6264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δημοφιλής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καλόγρια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ανθρωπιστής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βραβείο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καταγωγή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πατρίδα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Χρυσόμαλλο Δέρας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ήπιος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ορεινός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καλλιεργώ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αμπέλια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εσπεριδοειδές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ορυχείο χαλκού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ανθρακωρυχείο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itchFamily="66" charset="0"/>
              </a:rPr>
              <a:t>πετρελαιοπηγές</a:t>
            </a:r>
          </a:p>
          <a:p>
            <a:pPr marL="0" indent="0">
              <a:buNone/>
            </a:pPr>
            <a:endParaRPr lang="el-GR" sz="24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l-GR" sz="2400" dirty="0">
              <a:latin typeface="Comic Sans MS" pitchFamily="66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548681"/>
            <a:ext cx="1883668" cy="1825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01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79</Words>
  <Application>Microsoft Office PowerPoint</Application>
  <PresentationFormat>Προβολή στην οθόνη (4:3)</PresentationFormat>
  <Paragraphs>86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6</cp:revision>
  <dcterms:created xsi:type="dcterms:W3CDTF">2020-10-22T18:21:40Z</dcterms:created>
  <dcterms:modified xsi:type="dcterms:W3CDTF">2020-10-22T19:11:28Z</dcterms:modified>
</cp:coreProperties>
</file>