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BA9CC8-E889-406A-961B-F69BCCA94326}" type="datetimeFigureOut">
              <a:rPr lang="el-GR" smtClean="0"/>
              <a:pPr/>
              <a:t>17/5/2019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949591-D672-4628-B2DF-44962E43DD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BA9CC8-E889-406A-961B-F69BCCA94326}" type="datetimeFigureOut">
              <a:rPr lang="el-GR" smtClean="0"/>
              <a:pPr/>
              <a:t>17/5/2019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949591-D672-4628-B2DF-44962E43DD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BA9CC8-E889-406A-961B-F69BCCA94326}" type="datetimeFigureOut">
              <a:rPr lang="el-GR" smtClean="0"/>
              <a:pPr/>
              <a:t>17/5/2019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949591-D672-4628-B2DF-44962E43DD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BA9CC8-E889-406A-961B-F69BCCA94326}" type="datetimeFigureOut">
              <a:rPr lang="el-GR" smtClean="0"/>
              <a:pPr/>
              <a:t>17/5/2019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949591-D672-4628-B2DF-44962E43DD2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BA9CC8-E889-406A-961B-F69BCCA94326}" type="datetimeFigureOut">
              <a:rPr lang="el-GR" smtClean="0"/>
              <a:pPr/>
              <a:t>17/5/2019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949591-D672-4628-B2DF-44962E43DD2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BA9CC8-E889-406A-961B-F69BCCA94326}" type="datetimeFigureOut">
              <a:rPr lang="el-GR" smtClean="0"/>
              <a:pPr/>
              <a:t>17/5/2019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949591-D672-4628-B2DF-44962E43DD2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BA9CC8-E889-406A-961B-F69BCCA94326}" type="datetimeFigureOut">
              <a:rPr lang="el-GR" smtClean="0"/>
              <a:pPr/>
              <a:t>17/5/2019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949591-D672-4628-B2DF-44962E43DD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BA9CC8-E889-406A-961B-F69BCCA94326}" type="datetimeFigureOut">
              <a:rPr lang="el-GR" smtClean="0"/>
              <a:pPr/>
              <a:t>17/5/2019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949591-D672-4628-B2DF-44962E43DD2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BA9CC8-E889-406A-961B-F69BCCA94326}" type="datetimeFigureOut">
              <a:rPr lang="el-GR" smtClean="0"/>
              <a:pPr/>
              <a:t>17/5/2019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949591-D672-4628-B2DF-44962E43DD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CBA9CC8-E889-406A-961B-F69BCCA94326}" type="datetimeFigureOut">
              <a:rPr lang="el-GR" smtClean="0"/>
              <a:pPr/>
              <a:t>17/5/2019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949591-D672-4628-B2DF-44962E43DD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BA9CC8-E889-406A-961B-F69BCCA94326}" type="datetimeFigureOut">
              <a:rPr lang="el-GR" smtClean="0"/>
              <a:pPr/>
              <a:t>17/5/2019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949591-D672-4628-B2DF-44962E43DD2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BA9CC8-E889-406A-961B-F69BCCA94326}" type="datetimeFigureOut">
              <a:rPr lang="el-GR" smtClean="0"/>
              <a:pPr/>
              <a:t>17/5/2019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5949591-D672-4628-B2DF-44962E43DD2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&#913;&#963;&#966;&#940;&#955;&#949;&#953;&#945;%20&#963;&#964;&#959;%20internet%20&#956;&#949;%20&#955;&#972;&#947;&#953;&#945;%20&#945;&#960;&#955;&#940;!.mp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user\Desktop\EFI\&#913;&#931;&#934;&#913;&#923;&#917;&#921;&#913;%20&#931;&#932;&#927;%20&#916;&#921;&#913;&#916;&#921;&#922;&#932;&#933;&#927;\Ethismos-1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user\Desktop\EFI\&#913;&#931;&#934;&#913;&#923;&#917;&#921;&#913;%20&#931;&#932;&#927;%20&#916;&#921;&#913;&#916;&#921;&#922;&#932;&#933;&#927;\Cyberbullying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esktop\EFI\&#913;&#931;&#934;&#913;&#923;&#917;&#921;&#913;%20&#931;&#932;&#927;%20&#916;&#921;&#913;&#916;&#921;&#922;&#932;&#933;&#927;\&#960;&#945;&#957;&#964;&#959;&#960;&#969;&#955;&#949;&#943;&#959;\&#902;&#956;&#945;%20&#963;&#959;&#965;%20&#945;&#961;&#941;&#963;&#959;&#965;&#957;%20&#959;&#953;%20&#966;&#969;&#964;&#959;&#947;&#961;&#945;&#966;&#943;&#949;&#962;!.mp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esktop\EFI\&#913;&#931;&#934;&#913;&#923;&#917;&#921;&#913;%20&#931;&#932;&#927;%20&#916;&#921;&#913;&#916;&#921;&#922;&#932;&#933;&#927;\&#960;&#945;&#957;&#964;&#959;&#960;&#969;&#955;&#949;&#943;&#959;\&#913;&#963;&#966;&#940;&#955;&#949;&#953;&#945;%20&#963;&#964;&#959;%20&#948;&#953;&#945;&#948;&#943;&#954;&#964;&#965;&#959;%20-%20&#922;&#961;&#953;&#964;&#953;&#954;&#942;%20&#931;&#954;&#941;&#968;&#951;.mp4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esktop\EFI\&#913;&#931;&#934;&#913;&#923;&#917;&#921;&#913;%20&#931;&#932;&#927;%20&#916;&#921;&#913;&#916;&#921;&#922;&#932;&#933;&#927;\&#960;&#945;&#957;&#964;&#959;&#960;&#969;&#955;&#949;&#943;&#959;\&#916;&#943;&#945;&#953;&#964;&#949;&#962;%20&#949;&#958;&#960;&#961;&#941;&#962;%20&#963;&#949;%20&#964;&#953;&#956;&#942;%20&#949;&#965;&#954;&#945;&#953;&#961;&#943;&#945;&#962;!.mp4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Ασφάλεια στο διαδίκτυο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 smtClean="0"/>
              <a:t>Σόρκου</a:t>
            </a:r>
            <a:r>
              <a:rPr lang="el-GR" dirty="0" smtClean="0"/>
              <a:t> Ευτυχία</a:t>
            </a:r>
          </a:p>
          <a:p>
            <a:r>
              <a:rPr lang="el-GR" dirty="0" err="1" smtClean="0"/>
              <a:t>Εκπ</a:t>
            </a:r>
            <a:r>
              <a:rPr lang="el-GR" dirty="0" smtClean="0"/>
              <a:t>/</a:t>
            </a:r>
            <a:r>
              <a:rPr lang="el-GR" dirty="0" err="1" smtClean="0"/>
              <a:t>κός</a:t>
            </a:r>
            <a:r>
              <a:rPr lang="el-GR" dirty="0" smtClean="0"/>
              <a:t> Πληροφορικής</a:t>
            </a:r>
            <a:endParaRPr lang="el-GR" dirty="0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Υλικό από το </a:t>
            </a:r>
            <a:r>
              <a:rPr lang="en-US" dirty="0" smtClean="0">
                <a:hlinkClick r:id="rId2" action="ppaction://hlinkfile"/>
              </a:rPr>
              <a:t>saferinternet4kids.gr</a:t>
            </a:r>
            <a:endParaRPr lang="el-GR" dirty="0" smtClean="0"/>
          </a:p>
          <a:p>
            <a:endParaRPr lang="en-US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Ασφάλεια με λόγια απλά</a:t>
            </a:r>
            <a:endParaRPr lang="el-GR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>
              <a:hlinkClick r:id="rId2" action="ppaction://hlinkpres?slideindex=1&amp;slidetitle="/>
            </a:endParaRPr>
          </a:p>
          <a:p>
            <a:endParaRPr lang="el-GR" dirty="0" smtClean="0">
              <a:hlinkClick r:id="rId2" action="ppaction://hlinkpres?slideindex=1&amp;slidetitle="/>
            </a:endParaRPr>
          </a:p>
          <a:p>
            <a:r>
              <a:rPr lang="el-GR" dirty="0" smtClean="0">
                <a:hlinkClick r:id="rId2" action="ppaction://hlinkpres?slideindex=1&amp;slidetitle="/>
              </a:rPr>
              <a:t>Παρουσίαση </a:t>
            </a:r>
            <a:r>
              <a:rPr lang="el-GR" dirty="0" smtClean="0"/>
              <a:t>από </a:t>
            </a:r>
            <a:r>
              <a:rPr lang="en-US" dirty="0" smtClean="0"/>
              <a:t>saferinternet4kids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Εθισμός στο διαδίκτυο</a:t>
            </a:r>
            <a:endParaRPr lang="el-GR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10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0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0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>
              <a:hlinkClick r:id="rId2" action="ppaction://hlinkpres?slideindex=1&amp;slidetitle="/>
            </a:endParaRPr>
          </a:p>
          <a:p>
            <a:endParaRPr lang="el-GR" dirty="0" smtClean="0">
              <a:hlinkClick r:id="rId2" action="ppaction://hlinkpres?slideindex=1&amp;slidetitle="/>
            </a:endParaRPr>
          </a:p>
          <a:p>
            <a:r>
              <a:rPr lang="el-GR" dirty="0" smtClean="0">
                <a:hlinkClick r:id="rId2" action="ppaction://hlinkpres?slideindex=1&amp;slidetitle="/>
              </a:rPr>
              <a:t>Παρουσίαση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Διαδικτυακός εκφοβισμός</a:t>
            </a:r>
            <a:endParaRPr lang="el-GR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Προσωπικά δεδομένα – φωτογραφίες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Τηλεοπτικές διαφημίσεις– </a:t>
            </a:r>
            <a:br>
              <a:rPr lang="el-GR" dirty="0" smtClean="0"/>
            </a:br>
            <a:r>
              <a:rPr lang="el-GR" dirty="0" smtClean="0"/>
              <a:t>το παντοπωλείο</a:t>
            </a:r>
            <a:endParaRPr lang="el-GR" dirty="0"/>
          </a:p>
        </p:txBody>
      </p:sp>
      <p:pic>
        <p:nvPicPr>
          <p:cNvPr id="4" name="Άμα σου αρέσουν οι φωτογραφίες!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059832" y="2420888"/>
            <a:ext cx="3048000" cy="2286000"/>
          </a:xfrm>
          <a:prstGeom prst="rect">
            <a:avLst/>
          </a:prstGeom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Κριτική σκέψη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Τηλεοπτικές διαφημίσεις – </a:t>
            </a:r>
            <a:br>
              <a:rPr lang="el-GR" dirty="0" smtClean="0"/>
            </a:br>
            <a:r>
              <a:rPr lang="el-GR" dirty="0" smtClean="0"/>
              <a:t>το παντοπωλείο</a:t>
            </a:r>
            <a:endParaRPr lang="el-GR" dirty="0"/>
          </a:p>
        </p:txBody>
      </p:sp>
      <p:pic>
        <p:nvPicPr>
          <p:cNvPr id="4" name="Ασφάλεια στο διαδίκτυο - Κριτική Σκέψη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048000" y="2286000"/>
            <a:ext cx="3048000" cy="2286000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 fullScrn="1"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Αγορά φαρμάκων και σκευασμάτων διατροφής από το διαδίκτυο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Τηλεοπτικές διαφημίσεις – </a:t>
            </a:r>
            <a:br>
              <a:rPr lang="el-GR" dirty="0" smtClean="0"/>
            </a:br>
            <a:r>
              <a:rPr lang="el-GR" dirty="0" smtClean="0"/>
              <a:t>το παντοπωλείο</a:t>
            </a:r>
            <a:endParaRPr lang="el-GR" dirty="0"/>
          </a:p>
        </p:txBody>
      </p:sp>
      <p:pic>
        <p:nvPicPr>
          <p:cNvPr id="4" name="Δίαιτες εξπρές σε τιμή ευκαιρίας!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048000" y="2286000"/>
            <a:ext cx="3048000" cy="2286000"/>
          </a:xfrm>
          <a:prstGeom prst="rect">
            <a:avLst/>
          </a:prstGeom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 fullScrn="1"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Σας ευχαριστούμε πολύ για την προσοχή σας</a:t>
            </a:r>
            <a:endParaRPr lang="el-GR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416</TotalTime>
  <Words>54</Words>
  <Application>Microsoft Office PowerPoint</Application>
  <PresentationFormat>On-screen Show (4:3)</PresentationFormat>
  <Paragraphs>21</Paragraphs>
  <Slides>8</Slides>
  <Notes>0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Ασφάλεια στο διαδίκτυο</vt:lpstr>
      <vt:lpstr>Ασφάλεια με λόγια απλά</vt:lpstr>
      <vt:lpstr>Εθισμός στο διαδίκτυο</vt:lpstr>
      <vt:lpstr>Διαδικτυακός εκφοβισμός</vt:lpstr>
      <vt:lpstr>Τηλεοπτικές διαφημίσεις–  το παντοπωλείο</vt:lpstr>
      <vt:lpstr>Τηλεοπτικές διαφημίσεις –  το παντοπωλείο</vt:lpstr>
      <vt:lpstr>Τηλεοπτικές διαφημίσεις –  το παντοπωλείο</vt:lpstr>
      <vt:lpstr>Σας ευχαριστούμε πολύ για την προσοχή σας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Ασφάλεια στο διαδίκτυο</dc:title>
  <dc:creator>user</dc:creator>
  <cp:lastModifiedBy>Kouk</cp:lastModifiedBy>
  <cp:revision>11</cp:revision>
  <dcterms:created xsi:type="dcterms:W3CDTF">2019-05-17T05:56:18Z</dcterms:created>
  <dcterms:modified xsi:type="dcterms:W3CDTF">2019-05-17T20:47:54Z</dcterms:modified>
</cp:coreProperties>
</file>