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7" r:id="rId13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262" y="-1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F427-A1FD-41C9-A0DD-66AAB21B79F9}" type="datetimeFigureOut">
              <a:rPr lang="el-GR" smtClean="0"/>
              <a:pPr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4271707"/>
              </p:ext>
            </p:extLst>
          </p:nvPr>
        </p:nvGraphicFramePr>
        <p:xfrm>
          <a:off x="836710" y="608416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 Α Ν Ο Υ Α Ρ Ι Ο Σ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858353"/>
              </p:ext>
            </p:extLst>
          </p:nvPr>
        </p:nvGraphicFramePr>
        <p:xfrm>
          <a:off x="928670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ΟΚΤΩΒΡΙΟΣ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6654572"/>
              </p:ext>
            </p:extLst>
          </p:nvPr>
        </p:nvGraphicFramePr>
        <p:xfrm>
          <a:off x="857232" y="607219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30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ΝΟΕΜΒΡΙΟΣ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7584782"/>
              </p:ext>
            </p:extLst>
          </p:nvPr>
        </p:nvGraphicFramePr>
        <p:xfrm>
          <a:off x="857232" y="6072198"/>
          <a:ext cx="5256587" cy="280138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34902"/>
                <a:gridCol w="766980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31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ΔΕΚΕΜΒΡΙΟΣ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8295579"/>
              </p:ext>
            </p:extLst>
          </p:nvPr>
        </p:nvGraphicFramePr>
        <p:xfrm>
          <a:off x="857232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28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260648" y="467544"/>
            <a:ext cx="61206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Φ Ε Β Ρ Ο Υ Α Ρ Ι Ο Σ </a:t>
            </a:r>
            <a:endParaRPr lang="el-GR" sz="5400" b="1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2136574"/>
              </p:ext>
            </p:extLst>
          </p:nvPr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ΜΑΡΤΙΟΣ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3663355"/>
              </p:ext>
            </p:extLst>
          </p:nvPr>
        </p:nvGraphicFramePr>
        <p:xfrm>
          <a:off x="928670" y="6143636"/>
          <a:ext cx="5169538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663892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30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ΑΠΡΙΛΙΟΣ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4712987"/>
              </p:ext>
            </p:extLst>
          </p:nvPr>
        </p:nvGraphicFramePr>
        <p:xfrm>
          <a:off x="928670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ΜΑΪΟΣ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649265"/>
              </p:ext>
            </p:extLst>
          </p:nvPr>
        </p:nvGraphicFramePr>
        <p:xfrm>
          <a:off x="836712" y="5724128"/>
          <a:ext cx="5256587" cy="32221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30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ΙΟΥΝΙΟΣ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0198212"/>
              </p:ext>
            </p:extLst>
          </p:nvPr>
        </p:nvGraphicFramePr>
        <p:xfrm>
          <a:off x="857232" y="6072198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ΙΟΥΛΙΟΣ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94722408"/>
              </p:ext>
            </p:extLst>
          </p:nvPr>
        </p:nvGraphicFramePr>
        <p:xfrm>
          <a:off x="857232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ΑΥΓΟΥΣΤΟΣ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0661198"/>
              </p:ext>
            </p:extLst>
          </p:nvPr>
        </p:nvGraphicFramePr>
        <p:xfrm>
          <a:off x="857232" y="6143636"/>
          <a:ext cx="5256587" cy="276490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453555"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ΔΕΥ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ΤΡΙ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ΤΕΤ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ΠΕΜ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ΠΑΡ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ΣΑΒ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b="1" dirty="0" smtClean="0"/>
                        <a:t>ΚΥΡ</a:t>
                      </a:r>
                      <a:endParaRPr lang="el-GR" sz="19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549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1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55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/>
                        <a:t>30</a:t>
                      </a:r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467544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ΣΕΠΤΕΜΒΡΙΟΣ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139</Words>
  <Application>Microsoft Office PowerPoint</Application>
  <PresentationFormat>Προβολή στην οθόνη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pako</dc:creator>
  <cp:lastModifiedBy>kostas kotopoulos</cp:lastModifiedBy>
  <cp:revision>43</cp:revision>
  <dcterms:created xsi:type="dcterms:W3CDTF">2016-01-17T20:53:12Z</dcterms:created>
  <dcterms:modified xsi:type="dcterms:W3CDTF">2024-11-03T20:51:04Z</dcterms:modified>
</cp:coreProperties>
</file>