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6858000" cy="9144000" type="screen4x3"/>
  <p:notesSz cx="7010400" cy="92964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Φωτεινό στυλ 2 - Έμφαση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>
        <p:scale>
          <a:sx n="91" d="100"/>
          <a:sy n="91" d="100"/>
        </p:scale>
        <p:origin x="-3048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F427-A1FD-41C9-A0DD-66AAB21B79F9}" type="datetimeFigureOut">
              <a:rPr lang="el-GR" smtClean="0"/>
              <a:pPr/>
              <a:t>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3A67A-11C8-42A8-B3D2-FE6E6D15CFD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31039010"/>
              </p:ext>
            </p:extLst>
          </p:nvPr>
        </p:nvGraphicFramePr>
        <p:xfrm>
          <a:off x="260647" y="6588224"/>
          <a:ext cx="6336708" cy="2346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052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43316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1926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5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19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6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7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8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9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10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11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12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19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13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14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15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16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17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18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19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19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20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21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22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23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24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25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26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19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27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28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29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30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31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94320" y="539552"/>
            <a:ext cx="66693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ea typeface="Aka-AcidGR-MakingMonsters" panose="02000603000000000000" pitchFamily="2" charset="0"/>
                <a:cs typeface="Aka-Acid-Varela" panose="00000500000000000000" pitchFamily="2" charset="-79"/>
              </a:rPr>
              <a:t>ΙΑΝΟΥΑΡΙΟΣ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Aka-AcidGR-MakingMonsters" panose="02000603000000000000" pitchFamily="2" charset="0"/>
              <a:cs typeface="Aka-Acid-Varela" panose="00000500000000000000" pitchFamily="2" charset="-79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642918" y="5857884"/>
            <a:ext cx="56886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/>
              <a:t>1. </a:t>
            </a:r>
            <a:r>
              <a:rPr lang="el-GR" sz="2800" b="1" dirty="0"/>
              <a:t>Το λιοντάρι της </a:t>
            </a:r>
            <a:r>
              <a:rPr lang="el-GR" sz="2800" b="1" dirty="0" err="1"/>
              <a:t>Νεµέας</a:t>
            </a:r>
            <a:endParaRPr lang="el-G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71817208"/>
              </p:ext>
            </p:extLst>
          </p:nvPr>
        </p:nvGraphicFramePr>
        <p:xfrm>
          <a:off x="260645" y="6660232"/>
          <a:ext cx="6408717" cy="237130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55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80993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5348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298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298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298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298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179512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ΟΚΤΩΒΡΙΟΣ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928670" y="5857884"/>
            <a:ext cx="4788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10. </a:t>
            </a:r>
            <a:r>
              <a:rPr lang="el-GR" sz="2800" b="1" dirty="0"/>
              <a:t>Τ</a:t>
            </a:r>
            <a:r>
              <a:rPr lang="el-GR" sz="2800" b="1" dirty="0" smtClean="0"/>
              <a:t>α </a:t>
            </a:r>
            <a:r>
              <a:rPr lang="el-GR" sz="2800" b="1" dirty="0"/>
              <a:t>βόδια του Γηρυόνη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4582757"/>
              </p:ext>
            </p:extLst>
          </p:nvPr>
        </p:nvGraphicFramePr>
        <p:xfrm>
          <a:off x="260649" y="6660232"/>
          <a:ext cx="6408710" cy="2346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55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38542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0184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088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088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088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088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251520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ΝΟΕΜΒΡΙΟΣ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1142984" y="5929322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11. Ο Κέρβερος του </a:t>
            </a:r>
            <a:r>
              <a:rPr lang="el-GR" sz="2800" b="1" dirty="0" err="1" smtClean="0"/>
              <a:t>Άδη</a:t>
            </a:r>
            <a:endParaRPr lang="el-GR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325999"/>
              </p:ext>
            </p:extLst>
          </p:nvPr>
        </p:nvGraphicFramePr>
        <p:xfrm>
          <a:off x="260649" y="6732240"/>
          <a:ext cx="6408710" cy="2346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55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93958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845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845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845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845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845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251520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ΔΕΚΕΜΒΡΙΟΣ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285728" y="6072198"/>
            <a:ext cx="628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12. Τα χρυσά μήλα των Εσπερίδων</a:t>
            </a:r>
            <a:endParaRPr lang="el-GR" sz="2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ΤΠΕ\2022-23\Γ ΤΑΞΗ\5. ΝΕΟ ΕΤΟΣ\3. ΗΜΕΡΟΛΟΓΙΟ\12 ΑΘΛΟΙ ΤΟΥ ΗΡΑΚΛΗ\1 ΤΟ ΛΙΟΝΤΑΡΙ ΤΗΣ ΝΕΜΕΑΣ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0386" y="2483575"/>
            <a:ext cx="2111929" cy="147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ΤΠΕ\2022-23\Γ ΤΑΞΗ\5. ΝΕΟ ΕΤΟΣ\3. ΗΜΕΡΟΛΟΓΙΟ\12 ΑΘΛΟΙ ΤΟΥ ΗΡΑΚΛΗ\2 Η ΛΕΡΝΑΙΑ ΥΔΡΑ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4504" y="7135059"/>
            <a:ext cx="2007637" cy="112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ΤΠΕ\2022-23\Γ ΤΑΞΗ\5. ΝΕΟ ΕΤΟΣ\3. ΗΜΕΡΟΛΟΓΙΟ\12 ΑΘΛΟΙ ΤΟΥ ΗΡΑΚΛΗ\3 ΤΟ ΕΛΑΦΙ ΤΗΣ ΚΕΡΥΝΕΙΑΣ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007" y="2483575"/>
            <a:ext cx="1874379" cy="164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ΤΠΕ\2022-23\Γ ΤΑΞΗ\5. ΝΕΟ ΕΤΟΣ\3. ΗΜΕΡΟΛΟΓΙΟ\12 ΑΘΛΟΙ ΤΟΥ ΗΡΑΚΛΗ\4 Ο ΚΑΠΡΟΣ ΤΗΣ ΕΡΥΜΑΝΘΟΥ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70280" y="467544"/>
            <a:ext cx="2111929" cy="175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:\ΤΠΕ\2022-23\Γ ΤΑΞΗ\5. ΝΕΟ ΕΤΟΣ\3. ΗΜΕΡΟΛΟΓΙΟ\12 ΑΘΛΟΙ ΤΟΥ ΗΡΑΚΛΗ\5 ΟΙ ΣΤΑΥΛΟΙ ΤΟΥ ΑΥΓΕΙΑ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773" y="467544"/>
            <a:ext cx="172819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E:\ΤΠΕ\2022-23\Γ ΤΑΞΗ\5. ΝΕΟ ΕΤΟΣ\3. ΗΜΕΡΟΛΟΓΙΟ\12 ΑΘΛΟΙ ΤΟΥ ΗΡΑΚΛΗ\6 ΟΙ ΣΤΥΜΦΑΛΙΔΕΣ ΟΡΝΙΘΕΣ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1882" y="2483575"/>
            <a:ext cx="2346588" cy="1955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E:\ΤΠΕ\2022-23\Γ ΤΑΞΗ\5. ΝΕΟ ΕΤΟΣ\3. ΗΜΕΡΟΛΟΓΙΟ\12 ΑΘΛΟΙ ΤΟΥ ΗΡΑΚΛΗ\7 Ο ΤΑΥΡΟΣ ΤΗΣ ΚΡΗΤΗΣ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773" y="6644884"/>
            <a:ext cx="2336158" cy="169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E:\ΤΠΕ\2022-23\Γ ΤΑΞΗ\5. ΝΕΟ ΕΤΟΣ\3. ΗΜΕΡΟΛΟΓΙΟ\12 ΑΘΛΟΙ ΤΟΥ ΗΡΑΚΛΗ\8 ΤΑ ΑΛΟΓΑ ΤΟΥ ΔΙΟΜΗΔΗ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90051" y="4439064"/>
            <a:ext cx="1916522" cy="1597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E:\ΤΠΕ\2022-23\Γ ΤΑΞΗ\5. ΝΕΟ ΕΤΟΣ\3. ΗΜΕΡΟΛΟΓΙΟ\12 ΑΘΛΟΙ ΤΟΥ ΗΡΑΚΛΗ\9 Η ΖΩΝΗ ΤΗΣ ΥΠΠΟΛΥΤΗΣ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4965" y="141219"/>
            <a:ext cx="2119782" cy="1766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E:\ΤΠΕ\2022-23\Γ ΤΑΞΗ\5. ΝΕΟ ΕΤΟΣ\3. ΗΜΕΡΟΛΟΓΙΟ\12 ΑΘΛΟΙ ΤΟΥ ΗΡΑΚΛΗ\10 ΤΑ ΒΟΔΙΑ ΤΟΥ ΓΗΡΥΟΝΗ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193" y="4127227"/>
            <a:ext cx="1722994" cy="206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E:\ΤΠΕ\2022-23\Γ ΤΑΞΗ\5. ΝΕΟ ΕΤΟΣ\3. ΗΜΕΡΟΛΟΓΙΟ\12 ΑΘΛΟΙ ΤΟΥ ΗΡΑΚΛΗ\11 ΤΑ ΜΗΛΑ ΤΩΝ ΕΣΠΕΡΙΔΩΝ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66239" y="6582308"/>
            <a:ext cx="1404041" cy="168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E:\ΤΠΕ\2022-23\Γ ΤΑΞΗ\5. ΝΕΟ ΕΤΟΣ\3. ΗΜΕΡΟΛΟΓΙΟ\12 ΑΘΛΟΙ ΤΟΥ ΗΡΑΚΛΗ\12 Ο ΚΕΡΒΕΡΟΣ ΤΟΥ ΑΔΗ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1882" y="4716016"/>
            <a:ext cx="2111929" cy="175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59373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5233579"/>
              </p:ext>
            </p:extLst>
          </p:nvPr>
        </p:nvGraphicFramePr>
        <p:xfrm>
          <a:off x="260646" y="6660232"/>
          <a:ext cx="6408717" cy="2346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55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55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15403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3354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335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335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335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335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214290" y="251520"/>
            <a:ext cx="61670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ΦΕΒΡΟΥΑΡΙΟΣ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1428736" y="5857884"/>
            <a:ext cx="40684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2</a:t>
            </a:r>
            <a:r>
              <a:rPr lang="el-GR" sz="3200" b="1" dirty="0" smtClean="0"/>
              <a:t>. </a:t>
            </a:r>
            <a:r>
              <a:rPr lang="el-GR" sz="3200" b="1" dirty="0"/>
              <a:t>Η Λερναία Ύδρα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83585194"/>
              </p:ext>
            </p:extLst>
          </p:nvPr>
        </p:nvGraphicFramePr>
        <p:xfrm>
          <a:off x="294249" y="6228184"/>
          <a:ext cx="6408710" cy="2743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55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78366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9172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917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917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17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917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l-GR" sz="20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917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82280" y="276002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MA</a:t>
            </a:r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Ρ</a:t>
            </a:r>
            <a:r>
              <a:rPr lang="en-US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TIO</a:t>
            </a:r>
            <a:r>
              <a:rPr lang="el-GR" sz="5400" b="1" spc="6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Σ</a:t>
            </a:r>
            <a:endParaRPr lang="el-GR" sz="5400" b="1" spc="60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285728" y="5500694"/>
            <a:ext cx="6381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/>
              <a:t>3</a:t>
            </a:r>
            <a:r>
              <a:rPr lang="el-GR" sz="3200" b="1" dirty="0" smtClean="0"/>
              <a:t>. </a:t>
            </a:r>
            <a:r>
              <a:rPr lang="el-GR" sz="3200" b="1" dirty="0"/>
              <a:t>Ο</a:t>
            </a:r>
            <a:r>
              <a:rPr lang="el-GR" sz="3200" b="1" dirty="0" smtClean="0"/>
              <a:t> </a:t>
            </a:r>
            <a:r>
              <a:rPr lang="el-GR" sz="3200" b="1" dirty="0"/>
              <a:t>κάπρος του </a:t>
            </a:r>
            <a:r>
              <a:rPr lang="el-GR" sz="3200" b="1" dirty="0" smtClean="0"/>
              <a:t>Ερύμανθου</a:t>
            </a:r>
            <a:endParaRPr lang="el-GR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9591482"/>
              </p:ext>
            </p:extLst>
          </p:nvPr>
        </p:nvGraphicFramePr>
        <p:xfrm>
          <a:off x="224644" y="6588224"/>
          <a:ext cx="6480719" cy="2346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58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46682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8844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668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668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668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6682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611560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ΑΠΡΙΛΙΟΣ</a:t>
            </a:r>
          </a:p>
        </p:txBody>
      </p:sp>
      <p:sp>
        <p:nvSpPr>
          <p:cNvPr id="8" name="TextBox 3"/>
          <p:cNvSpPr txBox="1"/>
          <p:nvPr/>
        </p:nvSpPr>
        <p:spPr>
          <a:xfrm>
            <a:off x="500042" y="5929322"/>
            <a:ext cx="5557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4</a:t>
            </a:r>
            <a:r>
              <a:rPr lang="el-GR" sz="2800" b="1" dirty="0" smtClean="0"/>
              <a:t>. </a:t>
            </a:r>
            <a:r>
              <a:rPr lang="el-GR" sz="2800" b="1" dirty="0"/>
              <a:t>Το ελάφι µε τα χρυσά κέρατα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89901473"/>
              </p:ext>
            </p:extLst>
          </p:nvPr>
        </p:nvGraphicFramePr>
        <p:xfrm>
          <a:off x="188642" y="6300192"/>
          <a:ext cx="6480719" cy="26822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58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2581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76539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4468"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4468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4468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4468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4468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395536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ΜΑΪΟΣ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1000108" y="5643570"/>
            <a:ext cx="471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5</a:t>
            </a:r>
            <a:r>
              <a:rPr lang="el-GR" sz="2800" b="1" dirty="0" smtClean="0"/>
              <a:t>. </a:t>
            </a:r>
            <a:r>
              <a:rPr lang="el-GR" sz="2800" b="1" dirty="0"/>
              <a:t>Ο</a:t>
            </a:r>
            <a:r>
              <a:rPr lang="el-GR" sz="2800" b="1" dirty="0" smtClean="0"/>
              <a:t>ι </a:t>
            </a:r>
            <a:r>
              <a:rPr lang="el-GR" sz="2800" b="1" dirty="0" err="1"/>
              <a:t>Στυµφαλίδες</a:t>
            </a:r>
            <a:r>
              <a:rPr lang="el-GR" sz="2800" b="1" dirty="0"/>
              <a:t> όρνιθες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8967008"/>
              </p:ext>
            </p:extLst>
          </p:nvPr>
        </p:nvGraphicFramePr>
        <p:xfrm>
          <a:off x="185837" y="6228184"/>
          <a:ext cx="6411517" cy="2743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59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5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59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59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593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593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593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27356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635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4635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4635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4635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4635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4635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68189" y="539552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ΙΟΥΝΙΟΣ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1000108" y="5643570"/>
            <a:ext cx="4626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/>
              <a:t>6</a:t>
            </a:r>
            <a:r>
              <a:rPr lang="el-GR" sz="2800" b="1" dirty="0" smtClean="0"/>
              <a:t>. </a:t>
            </a:r>
            <a:r>
              <a:rPr lang="el-GR" sz="2800" b="1" dirty="0"/>
              <a:t>Ο</a:t>
            </a:r>
            <a:r>
              <a:rPr lang="el-GR" sz="2800" b="1" dirty="0" smtClean="0"/>
              <a:t>ι </a:t>
            </a:r>
            <a:r>
              <a:rPr lang="el-GR" sz="2800" b="1" dirty="0"/>
              <a:t>στάβλοι του </a:t>
            </a:r>
            <a:r>
              <a:rPr lang="el-GR" sz="2800" b="1" dirty="0" smtClean="0"/>
              <a:t>Αυγεία</a:t>
            </a:r>
            <a:endParaRPr lang="el-GR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46191347"/>
              </p:ext>
            </p:extLst>
          </p:nvPr>
        </p:nvGraphicFramePr>
        <p:xfrm>
          <a:off x="260649" y="6588224"/>
          <a:ext cx="6408710" cy="246229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155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1553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06056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2013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605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605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605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605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539552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ΙΟΥΛΙΟΣ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1142984" y="5929322"/>
            <a:ext cx="4284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7</a:t>
            </a:r>
            <a:r>
              <a:rPr lang="el-GR" sz="2800" b="1" dirty="0" smtClean="0"/>
              <a:t>.  Ο ταύρος του Μίνωα</a:t>
            </a:r>
            <a:endParaRPr lang="el-GR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2650808"/>
              </p:ext>
            </p:extLst>
          </p:nvPr>
        </p:nvGraphicFramePr>
        <p:xfrm>
          <a:off x="260644" y="6732240"/>
          <a:ext cx="6336708" cy="23469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052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27624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4926"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492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492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492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4926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548680" y="251520"/>
            <a:ext cx="58326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ΑΥΓΟΥΣΤΟΣ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1142984" y="6072198"/>
            <a:ext cx="450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8</a:t>
            </a:r>
            <a:r>
              <a:rPr lang="el-GR" sz="2800" b="1" dirty="0" smtClean="0"/>
              <a:t>. Τα άλογα του Διομήδη</a:t>
            </a:r>
            <a:endParaRPr lang="el-GR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8957249"/>
              </p:ext>
            </p:extLst>
          </p:nvPr>
        </p:nvGraphicFramePr>
        <p:xfrm>
          <a:off x="296650" y="6588224"/>
          <a:ext cx="6336708" cy="239852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052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0524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94181"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ΔΕΥ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ΤΡΙ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ΤΕΤ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ΠΕΜ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ΠΑΡ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ΣΑΒ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b="1" dirty="0"/>
                        <a:t>ΚΥΡ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9380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94181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/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5 - Ορθογώνιο"/>
          <p:cNvSpPr/>
          <p:nvPr/>
        </p:nvSpPr>
        <p:spPr>
          <a:xfrm>
            <a:off x="285728" y="467544"/>
            <a:ext cx="6095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spc="6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ΣΕΠΤΕΜΒΡΙΟΣ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1071546" y="5929322"/>
            <a:ext cx="4716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9</a:t>
            </a:r>
            <a:r>
              <a:rPr lang="el-GR" sz="2800" b="1" dirty="0" smtClean="0"/>
              <a:t>.  Η ζώνη της </a:t>
            </a:r>
            <a:r>
              <a:rPr lang="el-GR" sz="2800" b="1" dirty="0" smtClean="0"/>
              <a:t>Ιππολύτης</a:t>
            </a:r>
            <a:endParaRPr lang="el-GR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537</Words>
  <Application>Microsoft Office PowerPoint</Application>
  <PresentationFormat>Προβολή στην οθόνη (4:3)</PresentationFormat>
  <Paragraphs>473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pako</dc:creator>
  <cp:lastModifiedBy>Tassi</cp:lastModifiedBy>
  <cp:revision>58</cp:revision>
  <cp:lastPrinted>2024-12-02T17:11:05Z</cp:lastPrinted>
  <dcterms:created xsi:type="dcterms:W3CDTF">2016-01-17T20:53:12Z</dcterms:created>
  <dcterms:modified xsi:type="dcterms:W3CDTF">2025-02-05T22:17:21Z</dcterms:modified>
</cp:coreProperties>
</file>