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67" r:id="rId13"/>
    <p:sldId id="278" r:id="rId14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Φωτεινό στυλ 2 - Έμφαση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27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1F427-A1FD-41C9-A0DD-66AAB21B79F9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Ι Α Ν Ο Υ Α Ρ Ι Ο Σ</a:t>
            </a:r>
            <a:endParaRPr lang="el-GR" sz="5400" b="1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2697" y="5292080"/>
            <a:ext cx="5688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1. </a:t>
            </a:r>
            <a:r>
              <a:rPr lang="el-GR" sz="2800" b="1" dirty="0"/>
              <a:t>Το λιοντάρι της </a:t>
            </a:r>
            <a:r>
              <a:rPr lang="el-GR" sz="2800" b="1" dirty="0" err="1"/>
              <a:t>Νεµέας</a:t>
            </a:r>
            <a:endParaRPr lang="el-GR" sz="2800" dirty="0"/>
          </a:p>
        </p:txBody>
      </p:sp>
      <p:graphicFrame>
        <p:nvGraphicFramePr>
          <p:cNvPr id="7" name="6 - Πίνακας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24271707"/>
              </p:ext>
            </p:extLst>
          </p:nvPr>
        </p:nvGraphicFramePr>
        <p:xfrm>
          <a:off x="836710" y="608416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ΟΚΤΩΒΡΙΟΣ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80728" y="5016242"/>
            <a:ext cx="4788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10. </a:t>
            </a:r>
            <a:r>
              <a:rPr lang="el-GR" sz="2800" b="1" dirty="0"/>
              <a:t>Τ</a:t>
            </a:r>
            <a:r>
              <a:rPr lang="el-GR" sz="2800" b="1" dirty="0" smtClean="0"/>
              <a:t>α </a:t>
            </a:r>
            <a:r>
              <a:rPr lang="el-GR" sz="2800" b="1" dirty="0"/>
              <a:t>βόδια του Γηρυόνη</a:t>
            </a:r>
          </a:p>
        </p:txBody>
      </p:sp>
      <p:graphicFrame>
        <p:nvGraphicFramePr>
          <p:cNvPr id="7" name="6 - Πίνακας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4858353"/>
              </p:ext>
            </p:extLst>
          </p:nvPr>
        </p:nvGraphicFramePr>
        <p:xfrm>
          <a:off x="928670" y="6143636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ΔΕΥ``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ΝΟΕΜΒΡΙΟΣ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0748" y="5016242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11. Ο Κέρβερος του </a:t>
            </a:r>
            <a:r>
              <a:rPr lang="el-GR" sz="2800" b="1" dirty="0" err="1" smtClean="0"/>
              <a:t>Άδη</a:t>
            </a:r>
            <a:endParaRPr lang="el-GR" sz="2800" b="1" dirty="0"/>
          </a:p>
        </p:txBody>
      </p:sp>
      <p:graphicFrame>
        <p:nvGraphicFramePr>
          <p:cNvPr id="7" name="6 - Πίνακας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86654572"/>
              </p:ext>
            </p:extLst>
          </p:nvPr>
        </p:nvGraphicFramePr>
        <p:xfrm>
          <a:off x="857232" y="607219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30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ΔΕΚΕΜΒΡΙΟΣ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680" y="5121642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12. Τα χρυσά μήλα των Εσπερίδων</a:t>
            </a:r>
            <a:endParaRPr lang="el-GR" sz="2800" b="1" dirty="0"/>
          </a:p>
        </p:txBody>
      </p:sp>
      <p:graphicFrame>
        <p:nvGraphicFramePr>
          <p:cNvPr id="7" name="6 - Πίνακας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47584782"/>
              </p:ext>
            </p:extLst>
          </p:nvPr>
        </p:nvGraphicFramePr>
        <p:xfrm>
          <a:off x="857232" y="6072198"/>
          <a:ext cx="5256587" cy="280138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34902"/>
                <a:gridCol w="766980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031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smtClean="0"/>
                        <a:t>31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ΤΠΕ\2022-23\Γ ΤΑΞΗ\5. ΝΕΟ ΕΤΟΣ\3. ΗΜΕΡΟΛΟΓΙΟ\12 ΑΘΛΟΙ ΤΟΥ ΗΡΑΚΛΗ\1 ΤΟ ΛΙΟΝΤΑΡΙ ΤΗΣ ΝΕΜΕΑΣ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0386" y="2483575"/>
            <a:ext cx="2111929" cy="147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ΤΠΕ\2022-23\Γ ΤΑΞΗ\5. ΝΕΟ ΕΤΟΣ\3. ΗΜΕΡΟΛΟΓΙΟ\12 ΑΘΛΟΙ ΤΟΥ ΗΡΑΚΛΗ\2 Η ΛΕΡΝΑΙΑ ΥΔΡΑ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4504" y="7135059"/>
            <a:ext cx="2007637" cy="1128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:\ΤΠΕ\2022-23\Γ ΤΑΞΗ\5. ΝΕΟ ΕΤΟΣ\3. ΗΜΕΡΟΛΟΓΙΟ\12 ΑΘΛΟΙ ΤΟΥ ΗΡΑΚΛΗ\3 ΤΟ ΕΛΑΦΙ ΤΗΣ ΚΕΡΥΝΕΙΑΣ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6007" y="2483575"/>
            <a:ext cx="1874379" cy="1643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E:\ΤΠΕ\2022-23\Γ ΤΑΞΗ\5. ΝΕΟ ΕΤΟΣ\3. ΗΜΕΡΟΛΟΓΙΟ\12 ΑΘΛΟΙ ΤΟΥ ΗΡΑΚΛΗ\4 Ο ΚΑΠΡΟΣ ΤΗΣ ΕΡΥΜΑΝΘΟΥ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0280" y="467544"/>
            <a:ext cx="2111929" cy="175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:\ΤΠΕ\2022-23\Γ ΤΑΞΗ\5. ΝΕΟ ΕΤΟΣ\3. ΗΜΕΡΟΛΟΓΙΟ\12 ΑΘΛΟΙ ΤΟΥ ΗΡΑΚΛΗ\5 ΟΙ ΣΤΑΥΛΟΙ ΤΟΥ ΑΥΓΕΙΑ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6773" y="467544"/>
            <a:ext cx="1728192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E:\ΤΠΕ\2022-23\Γ ΤΑΞΗ\5. ΝΕΟ ΕΤΟΣ\3. ΗΜΕΡΟΛΟΓΙΟ\12 ΑΘΛΟΙ ΤΟΥ ΗΡΑΚΛΗ\6 ΟΙ ΣΤΥΜΦΑΛΙΔΕΣ ΟΡΝΙΘΕΣ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1882" y="2483575"/>
            <a:ext cx="2346588" cy="195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:\ΤΠΕ\2022-23\Γ ΤΑΞΗ\5. ΝΕΟ ΕΤΟΣ\3. ΗΜΕΡΟΛΟΓΙΟ\12 ΑΘΛΟΙ ΤΟΥ ΗΡΑΚΛΗ\7 Ο ΤΑΥΡΟΣ ΤΗΣ ΚΡΗΤΗΣ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6773" y="6644884"/>
            <a:ext cx="2336158" cy="169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E:\ΤΠΕ\2022-23\Γ ΤΑΞΗ\5. ΝΕΟ ΕΤΟΣ\3. ΗΜΕΡΟΛΟΓΙΟ\12 ΑΘΛΟΙ ΤΟΥ ΗΡΑΚΛΗ\8 ΤΑ ΑΛΟΓΑ ΤΟΥ ΔΙΟΜΗΔΗ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90051" y="4439064"/>
            <a:ext cx="1916522" cy="1597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E:\ΤΠΕ\2022-23\Γ ΤΑΞΗ\5. ΝΕΟ ΕΤΟΣ\3. ΗΜΕΡΟΛΟΓΙΟ\12 ΑΘΛΟΙ ΤΟΥ ΗΡΑΚΛΗ\9 Η ΖΩΝΗ ΤΗΣ ΥΠΠΟΛΥΤΗΣ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4965" y="141219"/>
            <a:ext cx="2119782" cy="1766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E:\ΤΠΕ\2022-23\Γ ΤΑΞΗ\5. ΝΕΟ ΕΤΟΣ\3. ΗΜΕΡΟΛΟΓΙΟ\12 ΑΘΛΟΙ ΤΟΥ ΗΡΑΚΛΗ\10 ΤΑ ΒΟΔΙΑ ΤΟΥ ΓΗΡΥΟΝΗ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9193" y="4127227"/>
            <a:ext cx="1722994" cy="206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E:\ΤΠΕ\2022-23\Γ ΤΑΞΗ\5. ΝΕΟ ΕΤΟΣ\3. ΗΜΕΡΟΛΟΓΙΟ\12 ΑΘΛΟΙ ΤΟΥ ΗΡΑΚΛΗ\11 ΤΑ ΜΗΛΑ ΤΩΝ ΕΣΠΕΡΙΔΩΝ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66239" y="6582308"/>
            <a:ext cx="1404041" cy="168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E:\ΤΠΕ\2022-23\Γ ΤΑΞΗ\5. ΝΕΟ ΕΤΟΣ\3. ΗΜΕΡΟΛΟΓΙΟ\12 ΑΘΛΟΙ ΤΟΥ ΗΡΑΚΛΗ\12 Ο ΚΕΡΒΕΡΟΣ ΤΟΥ ΑΔΗ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1882" y="4716016"/>
            <a:ext cx="2111929" cy="175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59373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260648" y="467544"/>
            <a:ext cx="61206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Φ Ε Β Ρ Ο Υ Α Ρ Ι Ο Σ </a:t>
            </a:r>
            <a:endParaRPr lang="el-GR" sz="5400" b="1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56792" y="4860032"/>
            <a:ext cx="4068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/>
              <a:t>2</a:t>
            </a:r>
            <a:r>
              <a:rPr lang="el-GR" sz="3200" b="1" dirty="0" smtClean="0"/>
              <a:t>. </a:t>
            </a:r>
            <a:r>
              <a:rPr lang="el-GR" sz="3200" b="1" dirty="0"/>
              <a:t>Η Λερναία Ύδρα</a:t>
            </a:r>
          </a:p>
        </p:txBody>
      </p:sp>
      <p:graphicFrame>
        <p:nvGraphicFramePr>
          <p:cNvPr id="7" name="6 - Πίνακας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38295579"/>
              </p:ext>
            </p:extLst>
          </p:nvPr>
        </p:nvGraphicFramePr>
        <p:xfrm>
          <a:off x="857232" y="6143636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28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ΜΑΡΤΙΟΣ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6712" y="5016242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/>
              <a:t>3</a:t>
            </a:r>
            <a:r>
              <a:rPr lang="el-GR" sz="3200" b="1" dirty="0" smtClean="0"/>
              <a:t>. </a:t>
            </a:r>
            <a:r>
              <a:rPr lang="el-GR" sz="3200" b="1" dirty="0"/>
              <a:t>Ο</a:t>
            </a:r>
            <a:r>
              <a:rPr lang="el-GR" sz="3200" b="1" dirty="0" smtClean="0"/>
              <a:t> </a:t>
            </a:r>
            <a:r>
              <a:rPr lang="el-GR" sz="3200" b="1" dirty="0"/>
              <a:t>κάπρος του </a:t>
            </a:r>
            <a:r>
              <a:rPr lang="el-GR" sz="3200" b="1" dirty="0" err="1"/>
              <a:t>Ερύµανθου</a:t>
            </a:r>
            <a:endParaRPr lang="el-GR" sz="3200" b="1" dirty="0"/>
          </a:p>
        </p:txBody>
      </p:sp>
      <p:graphicFrame>
        <p:nvGraphicFramePr>
          <p:cNvPr id="7" name="6 - Πίνακας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22136574"/>
              </p:ext>
            </p:extLst>
          </p:nvPr>
        </p:nvGraphicFramePr>
        <p:xfrm>
          <a:off x="836712" y="5724128"/>
          <a:ext cx="5256587" cy="32221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ΑΠΡΙΛΙΟΣ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716" y="5003284"/>
            <a:ext cx="5184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/>
              <a:t>4</a:t>
            </a:r>
            <a:r>
              <a:rPr lang="el-GR" sz="2800" b="1" dirty="0" smtClean="0"/>
              <a:t>. </a:t>
            </a:r>
            <a:r>
              <a:rPr lang="el-GR" sz="2800" b="1" dirty="0"/>
              <a:t>Το ελάφι µε τα χρυσά κέρατα</a:t>
            </a:r>
          </a:p>
        </p:txBody>
      </p:sp>
      <p:graphicFrame>
        <p:nvGraphicFramePr>
          <p:cNvPr id="7" name="6 - Πίνακας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23663355"/>
              </p:ext>
            </p:extLst>
          </p:nvPr>
        </p:nvGraphicFramePr>
        <p:xfrm>
          <a:off x="928670" y="6143636"/>
          <a:ext cx="5169538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663892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30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ΜΑΪΟΣ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52736" y="4986898"/>
            <a:ext cx="4716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/>
              <a:t>5</a:t>
            </a:r>
            <a:r>
              <a:rPr lang="el-GR" sz="2800" b="1" dirty="0" smtClean="0"/>
              <a:t>. </a:t>
            </a:r>
            <a:r>
              <a:rPr lang="el-GR" sz="2800" b="1" dirty="0"/>
              <a:t>Ο</a:t>
            </a:r>
            <a:r>
              <a:rPr lang="el-GR" sz="2800" b="1" dirty="0" smtClean="0"/>
              <a:t>ι </a:t>
            </a:r>
            <a:r>
              <a:rPr lang="el-GR" sz="2800" b="1" dirty="0" err="1"/>
              <a:t>Στυµφαλίδες</a:t>
            </a:r>
            <a:r>
              <a:rPr lang="el-GR" sz="2800" b="1" dirty="0"/>
              <a:t> όρνιθες</a:t>
            </a:r>
          </a:p>
        </p:txBody>
      </p:sp>
      <p:graphicFrame>
        <p:nvGraphicFramePr>
          <p:cNvPr id="7" name="6 - Πίνακας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74712987"/>
              </p:ext>
            </p:extLst>
          </p:nvPr>
        </p:nvGraphicFramePr>
        <p:xfrm>
          <a:off x="928670" y="6143636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ΙΟΥΝΙΟΣ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00808" y="5016242"/>
            <a:ext cx="4068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/>
              <a:t>6</a:t>
            </a:r>
            <a:r>
              <a:rPr lang="el-GR" sz="2800" b="1" dirty="0" smtClean="0"/>
              <a:t>. </a:t>
            </a:r>
            <a:r>
              <a:rPr lang="el-GR" sz="2800" b="1" dirty="0"/>
              <a:t>Ο</a:t>
            </a:r>
            <a:r>
              <a:rPr lang="el-GR" sz="2800" b="1" dirty="0" smtClean="0"/>
              <a:t>ι </a:t>
            </a:r>
            <a:r>
              <a:rPr lang="el-GR" sz="2800" b="1" dirty="0"/>
              <a:t>στάβλοι του </a:t>
            </a:r>
            <a:r>
              <a:rPr lang="el-GR" sz="2800" b="1" dirty="0" smtClean="0"/>
              <a:t>Αυγεία</a:t>
            </a:r>
            <a:endParaRPr lang="el-GR" sz="2800" b="1" dirty="0"/>
          </a:p>
        </p:txBody>
      </p:sp>
      <p:graphicFrame>
        <p:nvGraphicFramePr>
          <p:cNvPr id="7" name="6 - Πίνακας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3649265"/>
              </p:ext>
            </p:extLst>
          </p:nvPr>
        </p:nvGraphicFramePr>
        <p:xfrm>
          <a:off x="836712" y="5724128"/>
          <a:ext cx="5256587" cy="32221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ΔΕΥ`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30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ΙΟΥΛΙΟΣ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2786" y="4895145"/>
            <a:ext cx="3924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/>
              <a:t>7</a:t>
            </a:r>
            <a:r>
              <a:rPr lang="el-GR" sz="2800" b="1" dirty="0" smtClean="0"/>
              <a:t>.  Ο ταύρος του Μίνωα</a:t>
            </a:r>
            <a:endParaRPr lang="el-GR" sz="2800" b="1" dirty="0"/>
          </a:p>
        </p:txBody>
      </p:sp>
      <p:graphicFrame>
        <p:nvGraphicFramePr>
          <p:cNvPr id="7" name="6 - Πίνακας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50198212"/>
              </p:ext>
            </p:extLst>
          </p:nvPr>
        </p:nvGraphicFramePr>
        <p:xfrm>
          <a:off x="857232" y="607219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ΑΥΓΟΥΣΤΟΣ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4754" y="5121642"/>
            <a:ext cx="4500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/>
              <a:t>8</a:t>
            </a:r>
            <a:r>
              <a:rPr lang="el-GR" sz="2800" b="1" dirty="0" smtClean="0"/>
              <a:t>. Τα άλογα του Διομήδη</a:t>
            </a:r>
            <a:endParaRPr lang="el-GR" sz="2800" b="1" dirty="0"/>
          </a:p>
        </p:txBody>
      </p:sp>
      <p:graphicFrame>
        <p:nvGraphicFramePr>
          <p:cNvPr id="7" name="6 - Πίνακας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94722408"/>
              </p:ext>
            </p:extLst>
          </p:nvPr>
        </p:nvGraphicFramePr>
        <p:xfrm>
          <a:off x="857232" y="6143636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ΣΕΠΤΕΜΒΡΙΟΣ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1631" y="5121642"/>
            <a:ext cx="4716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/>
              <a:t>9</a:t>
            </a:r>
            <a:r>
              <a:rPr lang="el-GR" sz="2800" b="1" dirty="0" smtClean="0"/>
              <a:t>.  Η ζώνη της </a:t>
            </a:r>
            <a:r>
              <a:rPr lang="el-GR" sz="2800" b="1" dirty="0" err="1" smtClean="0"/>
              <a:t>Υππολύτης</a:t>
            </a:r>
            <a:endParaRPr lang="el-GR" sz="2800" b="1" dirty="0"/>
          </a:p>
        </p:txBody>
      </p:sp>
      <p:graphicFrame>
        <p:nvGraphicFramePr>
          <p:cNvPr id="7" name="6 - Πίνακας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40661198"/>
              </p:ext>
            </p:extLst>
          </p:nvPr>
        </p:nvGraphicFramePr>
        <p:xfrm>
          <a:off x="857232" y="6143636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30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</TotalTime>
  <Words>214</Words>
  <Application>Microsoft Office PowerPoint</Application>
  <PresentationFormat>Προβολή στην οθόνη (4:3)</PresentationFormat>
  <Paragraphs>132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pako</dc:creator>
  <cp:lastModifiedBy>kostas kotopoulos</cp:lastModifiedBy>
  <cp:revision>33</cp:revision>
  <dcterms:created xsi:type="dcterms:W3CDTF">2016-01-17T20:53:12Z</dcterms:created>
  <dcterms:modified xsi:type="dcterms:W3CDTF">2025-01-22T19:57:12Z</dcterms:modified>
</cp:coreProperties>
</file>