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74" r:id="rId2"/>
    <p:sldId id="259" r:id="rId3"/>
    <p:sldId id="260" r:id="rId4"/>
    <p:sldId id="258" r:id="rId5"/>
    <p:sldId id="261" r:id="rId6"/>
    <p:sldId id="262" r:id="rId7"/>
    <p:sldId id="263" r:id="rId8"/>
    <p:sldId id="264" r:id="rId9"/>
    <p:sldId id="272" r:id="rId10"/>
    <p:sldId id="273" r:id="rId11"/>
    <p:sldId id="269" r:id="rId12"/>
    <p:sldId id="270" r:id="rId13"/>
    <p:sldId id="275" r:id="rId14"/>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49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2A3392-165C-49B8-9C4B-1628CAB62D13}" type="doc">
      <dgm:prSet loTypeId="urn:microsoft.com/office/officeart/2008/layout/LinedList" loCatId="list" qsTypeId="urn:microsoft.com/office/officeart/2005/8/quickstyle/simple3" qsCatId="simple" csTypeId="urn:microsoft.com/office/officeart/2005/8/colors/accent4_2" csCatId="accent4"/>
      <dgm:spPr/>
      <dgm:t>
        <a:bodyPr/>
        <a:lstStyle/>
        <a:p>
          <a:endParaRPr lang="en-US"/>
        </a:p>
      </dgm:t>
    </dgm:pt>
    <dgm:pt modelId="{A9629896-AFB6-478C-87D3-B74FA00F5568}">
      <dgm:prSet/>
      <dgm:spPr/>
      <dgm:t>
        <a:bodyPr/>
        <a:lstStyle/>
        <a:p>
          <a:r>
            <a:rPr lang="el-GR" b="0" i="0"/>
            <a:t>το κλίμα μιας περιοχής εξαρτάται από τους παρακάτω παράγοντες:</a:t>
          </a:r>
          <a:endParaRPr lang="en-US"/>
        </a:p>
      </dgm:t>
    </dgm:pt>
    <dgm:pt modelId="{4383562A-5C79-4285-B143-6F299C6C1111}" type="parTrans" cxnId="{ABEF5AD4-C27B-4652-9B32-09216FFA07BD}">
      <dgm:prSet/>
      <dgm:spPr/>
      <dgm:t>
        <a:bodyPr/>
        <a:lstStyle/>
        <a:p>
          <a:endParaRPr lang="en-US"/>
        </a:p>
      </dgm:t>
    </dgm:pt>
    <dgm:pt modelId="{E43AAC5D-0F04-488F-8585-61E2C27CD2A0}" type="sibTrans" cxnId="{ABEF5AD4-C27B-4652-9B32-09216FFA07BD}">
      <dgm:prSet/>
      <dgm:spPr/>
      <dgm:t>
        <a:bodyPr/>
        <a:lstStyle/>
        <a:p>
          <a:endParaRPr lang="en-US"/>
        </a:p>
      </dgm:t>
    </dgm:pt>
    <dgm:pt modelId="{610D3C54-587D-43C9-8165-898F43F2A42E}">
      <dgm:prSet/>
      <dgm:spPr/>
      <dgm:t>
        <a:bodyPr/>
        <a:lstStyle/>
        <a:p>
          <a:r>
            <a:rPr lang="el-GR" b="0" i="0"/>
            <a:t>το γεωγραφικό πλάτος</a:t>
          </a:r>
          <a:endParaRPr lang="en-US"/>
        </a:p>
      </dgm:t>
    </dgm:pt>
    <dgm:pt modelId="{FB83C65D-2232-45D1-A81B-C0B172933EEB}" type="parTrans" cxnId="{02E43320-2FEC-46A9-8964-159ACE034592}">
      <dgm:prSet/>
      <dgm:spPr/>
      <dgm:t>
        <a:bodyPr/>
        <a:lstStyle/>
        <a:p>
          <a:endParaRPr lang="en-US"/>
        </a:p>
      </dgm:t>
    </dgm:pt>
    <dgm:pt modelId="{834F6A54-700E-40D7-B943-EEE482BB8735}" type="sibTrans" cxnId="{02E43320-2FEC-46A9-8964-159ACE034592}">
      <dgm:prSet/>
      <dgm:spPr/>
      <dgm:t>
        <a:bodyPr/>
        <a:lstStyle/>
        <a:p>
          <a:endParaRPr lang="en-US"/>
        </a:p>
      </dgm:t>
    </dgm:pt>
    <dgm:pt modelId="{AC03BF64-6F90-427E-9953-FB1011A42466}">
      <dgm:prSet/>
      <dgm:spPr/>
      <dgm:t>
        <a:bodyPr/>
        <a:lstStyle/>
        <a:p>
          <a:r>
            <a:rPr lang="el-GR" b="0" i="0"/>
            <a:t>την απόστασή της από τη θάλασσα</a:t>
          </a:r>
          <a:endParaRPr lang="en-US"/>
        </a:p>
      </dgm:t>
    </dgm:pt>
    <dgm:pt modelId="{15E9F214-8070-41B5-818F-3021A816181D}" type="parTrans" cxnId="{569B3D82-A9D7-448D-A3EB-86A101EF8A94}">
      <dgm:prSet/>
      <dgm:spPr/>
      <dgm:t>
        <a:bodyPr/>
        <a:lstStyle/>
        <a:p>
          <a:endParaRPr lang="en-US"/>
        </a:p>
      </dgm:t>
    </dgm:pt>
    <dgm:pt modelId="{B25D9BA9-EA74-44F7-B587-2F5BD3EC1D91}" type="sibTrans" cxnId="{569B3D82-A9D7-448D-A3EB-86A101EF8A94}">
      <dgm:prSet/>
      <dgm:spPr/>
      <dgm:t>
        <a:bodyPr/>
        <a:lstStyle/>
        <a:p>
          <a:endParaRPr lang="en-US"/>
        </a:p>
      </dgm:t>
    </dgm:pt>
    <dgm:pt modelId="{130E0325-E872-4482-A87C-3F03FCDFD83C}">
      <dgm:prSet/>
      <dgm:spPr/>
      <dgm:t>
        <a:bodyPr/>
        <a:lstStyle/>
        <a:p>
          <a:r>
            <a:rPr lang="el-GR" b="0" i="0"/>
            <a:t>το υψόμετρο</a:t>
          </a:r>
          <a:endParaRPr lang="en-US"/>
        </a:p>
      </dgm:t>
    </dgm:pt>
    <dgm:pt modelId="{2EEE7009-8853-48F6-8271-BE30E2056B58}" type="parTrans" cxnId="{B2543780-D149-4B1A-B4C5-612E364D6CC8}">
      <dgm:prSet/>
      <dgm:spPr/>
      <dgm:t>
        <a:bodyPr/>
        <a:lstStyle/>
        <a:p>
          <a:endParaRPr lang="en-US"/>
        </a:p>
      </dgm:t>
    </dgm:pt>
    <dgm:pt modelId="{F8F5EAF5-5CA1-4F6C-8FBD-611D08942788}" type="sibTrans" cxnId="{B2543780-D149-4B1A-B4C5-612E364D6CC8}">
      <dgm:prSet/>
      <dgm:spPr/>
      <dgm:t>
        <a:bodyPr/>
        <a:lstStyle/>
        <a:p>
          <a:endParaRPr lang="en-US"/>
        </a:p>
      </dgm:t>
    </dgm:pt>
    <dgm:pt modelId="{C3E55525-528A-4519-AD4C-504B936549E6}">
      <dgm:prSet/>
      <dgm:spPr/>
      <dgm:t>
        <a:bodyPr/>
        <a:lstStyle/>
        <a:p>
          <a:r>
            <a:rPr lang="el-GR" b="0" i="0"/>
            <a:t>τις ιδιαίτερες τοπικές συνθήκες</a:t>
          </a:r>
          <a:endParaRPr lang="en-US"/>
        </a:p>
      </dgm:t>
    </dgm:pt>
    <dgm:pt modelId="{4F46836F-1FED-4222-9A34-2F35EC019FE6}" type="parTrans" cxnId="{2882A5A5-B2F3-4619-BED7-378FE9926D00}">
      <dgm:prSet/>
      <dgm:spPr/>
      <dgm:t>
        <a:bodyPr/>
        <a:lstStyle/>
        <a:p>
          <a:endParaRPr lang="en-US"/>
        </a:p>
      </dgm:t>
    </dgm:pt>
    <dgm:pt modelId="{512F0A50-04C1-4394-AF3B-E5AC34681478}" type="sibTrans" cxnId="{2882A5A5-B2F3-4619-BED7-378FE9926D00}">
      <dgm:prSet/>
      <dgm:spPr/>
      <dgm:t>
        <a:bodyPr/>
        <a:lstStyle/>
        <a:p>
          <a:endParaRPr lang="en-US"/>
        </a:p>
      </dgm:t>
    </dgm:pt>
    <dgm:pt modelId="{B898F352-4ACF-4296-8574-499FA3A3FD34}" type="pres">
      <dgm:prSet presAssocID="{662A3392-165C-49B8-9C4B-1628CAB62D13}" presName="vert0" presStyleCnt="0">
        <dgm:presLayoutVars>
          <dgm:dir/>
          <dgm:animOne val="branch"/>
          <dgm:animLvl val="lvl"/>
        </dgm:presLayoutVars>
      </dgm:prSet>
      <dgm:spPr/>
    </dgm:pt>
    <dgm:pt modelId="{812F7237-654D-4D19-8F19-B4D1F1B1B89C}" type="pres">
      <dgm:prSet presAssocID="{A9629896-AFB6-478C-87D3-B74FA00F5568}" presName="thickLine" presStyleLbl="alignNode1" presStyleIdx="0" presStyleCnt="5"/>
      <dgm:spPr/>
    </dgm:pt>
    <dgm:pt modelId="{1D3E3B82-DC2E-4803-A14E-F2F87D05A5B6}" type="pres">
      <dgm:prSet presAssocID="{A9629896-AFB6-478C-87D3-B74FA00F5568}" presName="horz1" presStyleCnt="0"/>
      <dgm:spPr/>
    </dgm:pt>
    <dgm:pt modelId="{EF1271FC-3FD5-4F18-BA34-1DF9C2502072}" type="pres">
      <dgm:prSet presAssocID="{A9629896-AFB6-478C-87D3-B74FA00F5568}" presName="tx1" presStyleLbl="revTx" presStyleIdx="0" presStyleCnt="5"/>
      <dgm:spPr/>
    </dgm:pt>
    <dgm:pt modelId="{733A4EF0-4B38-4805-AE78-82921BBCEA46}" type="pres">
      <dgm:prSet presAssocID="{A9629896-AFB6-478C-87D3-B74FA00F5568}" presName="vert1" presStyleCnt="0"/>
      <dgm:spPr/>
    </dgm:pt>
    <dgm:pt modelId="{FFAC5069-5C53-49F5-8474-B4AE205C76F5}" type="pres">
      <dgm:prSet presAssocID="{610D3C54-587D-43C9-8165-898F43F2A42E}" presName="thickLine" presStyleLbl="alignNode1" presStyleIdx="1" presStyleCnt="5"/>
      <dgm:spPr/>
    </dgm:pt>
    <dgm:pt modelId="{948FB8E8-1117-4DDA-AA23-E8D6A7FFFB0E}" type="pres">
      <dgm:prSet presAssocID="{610D3C54-587D-43C9-8165-898F43F2A42E}" presName="horz1" presStyleCnt="0"/>
      <dgm:spPr/>
    </dgm:pt>
    <dgm:pt modelId="{9361C84E-F0AA-4C15-8624-468783A1C1AC}" type="pres">
      <dgm:prSet presAssocID="{610D3C54-587D-43C9-8165-898F43F2A42E}" presName="tx1" presStyleLbl="revTx" presStyleIdx="1" presStyleCnt="5"/>
      <dgm:spPr/>
    </dgm:pt>
    <dgm:pt modelId="{D3B027B4-907C-44C7-A3C9-EBCB0628B82D}" type="pres">
      <dgm:prSet presAssocID="{610D3C54-587D-43C9-8165-898F43F2A42E}" presName="vert1" presStyleCnt="0"/>
      <dgm:spPr/>
    </dgm:pt>
    <dgm:pt modelId="{FC3B7F3C-1CBA-4D85-8DA0-5BDF007DCF1B}" type="pres">
      <dgm:prSet presAssocID="{AC03BF64-6F90-427E-9953-FB1011A42466}" presName="thickLine" presStyleLbl="alignNode1" presStyleIdx="2" presStyleCnt="5"/>
      <dgm:spPr/>
    </dgm:pt>
    <dgm:pt modelId="{CFC3BE0C-5AF8-4890-AFBD-73C95689134D}" type="pres">
      <dgm:prSet presAssocID="{AC03BF64-6F90-427E-9953-FB1011A42466}" presName="horz1" presStyleCnt="0"/>
      <dgm:spPr/>
    </dgm:pt>
    <dgm:pt modelId="{EB4551AA-CA15-43AC-9984-B04E49287A00}" type="pres">
      <dgm:prSet presAssocID="{AC03BF64-6F90-427E-9953-FB1011A42466}" presName="tx1" presStyleLbl="revTx" presStyleIdx="2" presStyleCnt="5"/>
      <dgm:spPr/>
    </dgm:pt>
    <dgm:pt modelId="{91B37D9F-DA0C-441F-ACAC-A8052B876C81}" type="pres">
      <dgm:prSet presAssocID="{AC03BF64-6F90-427E-9953-FB1011A42466}" presName="vert1" presStyleCnt="0"/>
      <dgm:spPr/>
    </dgm:pt>
    <dgm:pt modelId="{40D3AF48-8E6B-4BC6-B1F9-B9482785CD23}" type="pres">
      <dgm:prSet presAssocID="{130E0325-E872-4482-A87C-3F03FCDFD83C}" presName="thickLine" presStyleLbl="alignNode1" presStyleIdx="3" presStyleCnt="5"/>
      <dgm:spPr/>
    </dgm:pt>
    <dgm:pt modelId="{EF2E07CA-132E-4763-B075-1DACCE0528C2}" type="pres">
      <dgm:prSet presAssocID="{130E0325-E872-4482-A87C-3F03FCDFD83C}" presName="horz1" presStyleCnt="0"/>
      <dgm:spPr/>
    </dgm:pt>
    <dgm:pt modelId="{64747E6F-5272-49BE-A22A-6B9F48CF734F}" type="pres">
      <dgm:prSet presAssocID="{130E0325-E872-4482-A87C-3F03FCDFD83C}" presName="tx1" presStyleLbl="revTx" presStyleIdx="3" presStyleCnt="5"/>
      <dgm:spPr/>
    </dgm:pt>
    <dgm:pt modelId="{0F86F67F-F536-4BAC-B6CE-4FDF6CD5E3D4}" type="pres">
      <dgm:prSet presAssocID="{130E0325-E872-4482-A87C-3F03FCDFD83C}" presName="vert1" presStyleCnt="0"/>
      <dgm:spPr/>
    </dgm:pt>
    <dgm:pt modelId="{FD670E75-D820-4F4C-B593-694108667443}" type="pres">
      <dgm:prSet presAssocID="{C3E55525-528A-4519-AD4C-504B936549E6}" presName="thickLine" presStyleLbl="alignNode1" presStyleIdx="4" presStyleCnt="5"/>
      <dgm:spPr/>
    </dgm:pt>
    <dgm:pt modelId="{C740A451-8362-4716-B77D-FA09CAB2FFAD}" type="pres">
      <dgm:prSet presAssocID="{C3E55525-528A-4519-AD4C-504B936549E6}" presName="horz1" presStyleCnt="0"/>
      <dgm:spPr/>
    </dgm:pt>
    <dgm:pt modelId="{3273C73E-A08E-4FA1-BC0E-271CF7A9A660}" type="pres">
      <dgm:prSet presAssocID="{C3E55525-528A-4519-AD4C-504B936549E6}" presName="tx1" presStyleLbl="revTx" presStyleIdx="4" presStyleCnt="5"/>
      <dgm:spPr/>
    </dgm:pt>
    <dgm:pt modelId="{03540515-6EC1-48DB-9CD7-7EB0D7A3DD57}" type="pres">
      <dgm:prSet presAssocID="{C3E55525-528A-4519-AD4C-504B936549E6}" presName="vert1" presStyleCnt="0"/>
      <dgm:spPr/>
    </dgm:pt>
  </dgm:ptLst>
  <dgm:cxnLst>
    <dgm:cxn modelId="{4EA9A813-3AD9-41B5-BBDA-3C58D0AC6B83}" type="presOf" srcId="{610D3C54-587D-43C9-8165-898F43F2A42E}" destId="{9361C84E-F0AA-4C15-8624-468783A1C1AC}" srcOrd="0" destOrd="0" presId="urn:microsoft.com/office/officeart/2008/layout/LinedList"/>
    <dgm:cxn modelId="{02E43320-2FEC-46A9-8964-159ACE034592}" srcId="{662A3392-165C-49B8-9C4B-1628CAB62D13}" destId="{610D3C54-587D-43C9-8165-898F43F2A42E}" srcOrd="1" destOrd="0" parTransId="{FB83C65D-2232-45D1-A81B-C0B172933EEB}" sibTransId="{834F6A54-700E-40D7-B943-EEE482BB8735}"/>
    <dgm:cxn modelId="{A6104C2D-9B1C-4C21-A50C-14DC6D02E231}" type="presOf" srcId="{AC03BF64-6F90-427E-9953-FB1011A42466}" destId="{EB4551AA-CA15-43AC-9984-B04E49287A00}" srcOrd="0" destOrd="0" presId="urn:microsoft.com/office/officeart/2008/layout/LinedList"/>
    <dgm:cxn modelId="{612AA461-A973-4F91-9B8B-BB8321CEA9FE}" type="presOf" srcId="{A9629896-AFB6-478C-87D3-B74FA00F5568}" destId="{EF1271FC-3FD5-4F18-BA34-1DF9C2502072}" srcOrd="0" destOrd="0" presId="urn:microsoft.com/office/officeart/2008/layout/LinedList"/>
    <dgm:cxn modelId="{FABC4553-AAFD-4D4F-87B4-75C6A7362C53}" type="presOf" srcId="{C3E55525-528A-4519-AD4C-504B936549E6}" destId="{3273C73E-A08E-4FA1-BC0E-271CF7A9A660}" srcOrd="0" destOrd="0" presId="urn:microsoft.com/office/officeart/2008/layout/LinedList"/>
    <dgm:cxn modelId="{B2543780-D149-4B1A-B4C5-612E364D6CC8}" srcId="{662A3392-165C-49B8-9C4B-1628CAB62D13}" destId="{130E0325-E872-4482-A87C-3F03FCDFD83C}" srcOrd="3" destOrd="0" parTransId="{2EEE7009-8853-48F6-8271-BE30E2056B58}" sibTransId="{F8F5EAF5-5CA1-4F6C-8FBD-611D08942788}"/>
    <dgm:cxn modelId="{569B3D82-A9D7-448D-A3EB-86A101EF8A94}" srcId="{662A3392-165C-49B8-9C4B-1628CAB62D13}" destId="{AC03BF64-6F90-427E-9953-FB1011A42466}" srcOrd="2" destOrd="0" parTransId="{15E9F214-8070-41B5-818F-3021A816181D}" sibTransId="{B25D9BA9-EA74-44F7-B587-2F5BD3EC1D91}"/>
    <dgm:cxn modelId="{11FEF195-2685-48E7-8E69-CF65B9CB17E6}" type="presOf" srcId="{662A3392-165C-49B8-9C4B-1628CAB62D13}" destId="{B898F352-4ACF-4296-8574-499FA3A3FD34}" srcOrd="0" destOrd="0" presId="urn:microsoft.com/office/officeart/2008/layout/LinedList"/>
    <dgm:cxn modelId="{2882A5A5-B2F3-4619-BED7-378FE9926D00}" srcId="{662A3392-165C-49B8-9C4B-1628CAB62D13}" destId="{C3E55525-528A-4519-AD4C-504B936549E6}" srcOrd="4" destOrd="0" parTransId="{4F46836F-1FED-4222-9A34-2F35EC019FE6}" sibTransId="{512F0A50-04C1-4394-AF3B-E5AC34681478}"/>
    <dgm:cxn modelId="{41140FD0-AFFE-492A-A0BF-B48A80A98AF1}" type="presOf" srcId="{130E0325-E872-4482-A87C-3F03FCDFD83C}" destId="{64747E6F-5272-49BE-A22A-6B9F48CF734F}" srcOrd="0" destOrd="0" presId="urn:microsoft.com/office/officeart/2008/layout/LinedList"/>
    <dgm:cxn modelId="{ABEF5AD4-C27B-4652-9B32-09216FFA07BD}" srcId="{662A3392-165C-49B8-9C4B-1628CAB62D13}" destId="{A9629896-AFB6-478C-87D3-B74FA00F5568}" srcOrd="0" destOrd="0" parTransId="{4383562A-5C79-4285-B143-6F299C6C1111}" sibTransId="{E43AAC5D-0F04-488F-8585-61E2C27CD2A0}"/>
    <dgm:cxn modelId="{FBB2174A-838F-4814-8338-BCB5A15589A2}" type="presParOf" srcId="{B898F352-4ACF-4296-8574-499FA3A3FD34}" destId="{812F7237-654D-4D19-8F19-B4D1F1B1B89C}" srcOrd="0" destOrd="0" presId="urn:microsoft.com/office/officeart/2008/layout/LinedList"/>
    <dgm:cxn modelId="{9650B5D8-CAB7-460E-9FD9-060DF122DE4B}" type="presParOf" srcId="{B898F352-4ACF-4296-8574-499FA3A3FD34}" destId="{1D3E3B82-DC2E-4803-A14E-F2F87D05A5B6}" srcOrd="1" destOrd="0" presId="urn:microsoft.com/office/officeart/2008/layout/LinedList"/>
    <dgm:cxn modelId="{1DE44E78-F57C-469F-B687-1D347201FB7C}" type="presParOf" srcId="{1D3E3B82-DC2E-4803-A14E-F2F87D05A5B6}" destId="{EF1271FC-3FD5-4F18-BA34-1DF9C2502072}" srcOrd="0" destOrd="0" presId="urn:microsoft.com/office/officeart/2008/layout/LinedList"/>
    <dgm:cxn modelId="{4C6B8640-891D-4A83-A9A2-F3344F1A2E1E}" type="presParOf" srcId="{1D3E3B82-DC2E-4803-A14E-F2F87D05A5B6}" destId="{733A4EF0-4B38-4805-AE78-82921BBCEA46}" srcOrd="1" destOrd="0" presId="urn:microsoft.com/office/officeart/2008/layout/LinedList"/>
    <dgm:cxn modelId="{5B2BDD88-8B9B-477E-A228-E5557DD90BB1}" type="presParOf" srcId="{B898F352-4ACF-4296-8574-499FA3A3FD34}" destId="{FFAC5069-5C53-49F5-8474-B4AE205C76F5}" srcOrd="2" destOrd="0" presId="urn:microsoft.com/office/officeart/2008/layout/LinedList"/>
    <dgm:cxn modelId="{16B79CAE-4DDB-416D-BBC8-096F1BC54A0F}" type="presParOf" srcId="{B898F352-4ACF-4296-8574-499FA3A3FD34}" destId="{948FB8E8-1117-4DDA-AA23-E8D6A7FFFB0E}" srcOrd="3" destOrd="0" presId="urn:microsoft.com/office/officeart/2008/layout/LinedList"/>
    <dgm:cxn modelId="{BA83CE06-166A-4EDA-8551-F94214CF0258}" type="presParOf" srcId="{948FB8E8-1117-4DDA-AA23-E8D6A7FFFB0E}" destId="{9361C84E-F0AA-4C15-8624-468783A1C1AC}" srcOrd="0" destOrd="0" presId="urn:microsoft.com/office/officeart/2008/layout/LinedList"/>
    <dgm:cxn modelId="{ECF0F2A4-0DB2-4675-B6C2-DE953970A23D}" type="presParOf" srcId="{948FB8E8-1117-4DDA-AA23-E8D6A7FFFB0E}" destId="{D3B027B4-907C-44C7-A3C9-EBCB0628B82D}" srcOrd="1" destOrd="0" presId="urn:microsoft.com/office/officeart/2008/layout/LinedList"/>
    <dgm:cxn modelId="{49392128-F3C4-4DA8-885F-A59538F40C82}" type="presParOf" srcId="{B898F352-4ACF-4296-8574-499FA3A3FD34}" destId="{FC3B7F3C-1CBA-4D85-8DA0-5BDF007DCF1B}" srcOrd="4" destOrd="0" presId="urn:microsoft.com/office/officeart/2008/layout/LinedList"/>
    <dgm:cxn modelId="{1615951A-5AE6-4C47-B34E-EE7CD70C40D9}" type="presParOf" srcId="{B898F352-4ACF-4296-8574-499FA3A3FD34}" destId="{CFC3BE0C-5AF8-4890-AFBD-73C95689134D}" srcOrd="5" destOrd="0" presId="urn:microsoft.com/office/officeart/2008/layout/LinedList"/>
    <dgm:cxn modelId="{166DF10C-9722-4AFE-B94A-950BC9A8AED0}" type="presParOf" srcId="{CFC3BE0C-5AF8-4890-AFBD-73C95689134D}" destId="{EB4551AA-CA15-43AC-9984-B04E49287A00}" srcOrd="0" destOrd="0" presId="urn:microsoft.com/office/officeart/2008/layout/LinedList"/>
    <dgm:cxn modelId="{983004F9-5C5A-4F1C-8B5A-42AE65D119BA}" type="presParOf" srcId="{CFC3BE0C-5AF8-4890-AFBD-73C95689134D}" destId="{91B37D9F-DA0C-441F-ACAC-A8052B876C81}" srcOrd="1" destOrd="0" presId="urn:microsoft.com/office/officeart/2008/layout/LinedList"/>
    <dgm:cxn modelId="{DFBB7F9A-613C-4ADA-B224-902F424AC748}" type="presParOf" srcId="{B898F352-4ACF-4296-8574-499FA3A3FD34}" destId="{40D3AF48-8E6B-4BC6-B1F9-B9482785CD23}" srcOrd="6" destOrd="0" presId="urn:microsoft.com/office/officeart/2008/layout/LinedList"/>
    <dgm:cxn modelId="{92EE4EA8-0BCD-45E2-8794-56575484E9B3}" type="presParOf" srcId="{B898F352-4ACF-4296-8574-499FA3A3FD34}" destId="{EF2E07CA-132E-4763-B075-1DACCE0528C2}" srcOrd="7" destOrd="0" presId="urn:microsoft.com/office/officeart/2008/layout/LinedList"/>
    <dgm:cxn modelId="{3E6B5672-206D-49F7-89C2-00BE60D0564D}" type="presParOf" srcId="{EF2E07CA-132E-4763-B075-1DACCE0528C2}" destId="{64747E6F-5272-49BE-A22A-6B9F48CF734F}" srcOrd="0" destOrd="0" presId="urn:microsoft.com/office/officeart/2008/layout/LinedList"/>
    <dgm:cxn modelId="{32AA06A4-AFE9-4239-BBB2-7AFFF9478D91}" type="presParOf" srcId="{EF2E07CA-132E-4763-B075-1DACCE0528C2}" destId="{0F86F67F-F536-4BAC-B6CE-4FDF6CD5E3D4}" srcOrd="1" destOrd="0" presId="urn:microsoft.com/office/officeart/2008/layout/LinedList"/>
    <dgm:cxn modelId="{8717946B-0087-470F-AD2A-48EBF2C959D4}" type="presParOf" srcId="{B898F352-4ACF-4296-8574-499FA3A3FD34}" destId="{FD670E75-D820-4F4C-B593-694108667443}" srcOrd="8" destOrd="0" presId="urn:microsoft.com/office/officeart/2008/layout/LinedList"/>
    <dgm:cxn modelId="{CFE0BA9E-32D1-4586-82A9-622D977104FC}" type="presParOf" srcId="{B898F352-4ACF-4296-8574-499FA3A3FD34}" destId="{C740A451-8362-4716-B77D-FA09CAB2FFAD}" srcOrd="9" destOrd="0" presId="urn:microsoft.com/office/officeart/2008/layout/LinedList"/>
    <dgm:cxn modelId="{FA969845-2050-48C7-B748-62574A6D6DB2}" type="presParOf" srcId="{C740A451-8362-4716-B77D-FA09CAB2FFAD}" destId="{3273C73E-A08E-4FA1-BC0E-271CF7A9A660}" srcOrd="0" destOrd="0" presId="urn:microsoft.com/office/officeart/2008/layout/LinedList"/>
    <dgm:cxn modelId="{D8AF3F35-9777-4F21-87FC-8746F1BDBB40}" type="presParOf" srcId="{C740A451-8362-4716-B77D-FA09CAB2FFAD}" destId="{03540515-6EC1-48DB-9CD7-7EB0D7A3DD5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C0316CA-B656-4DD2-823F-A5B9997FDE26}" type="doc">
      <dgm:prSet loTypeId="urn:microsoft.com/office/officeart/2005/8/layout/vList2" loCatId="list" qsTypeId="urn:microsoft.com/office/officeart/2005/8/quickstyle/simple5" qsCatId="simple" csTypeId="urn:microsoft.com/office/officeart/2005/8/colors/accent5_2" csCatId="accent5" phldr="1"/>
      <dgm:spPr/>
      <dgm:t>
        <a:bodyPr/>
        <a:lstStyle/>
        <a:p>
          <a:endParaRPr lang="en-US"/>
        </a:p>
      </dgm:t>
    </dgm:pt>
    <dgm:pt modelId="{0101F6A1-2CF8-4224-90D8-55B53BB002BA}">
      <dgm:prSet/>
      <dgm:spPr/>
      <dgm:t>
        <a:bodyPr/>
        <a:lstStyle/>
        <a:p>
          <a:r>
            <a:rPr lang="el-GR" dirty="0"/>
            <a:t>Η Ευρώπη βρίσκεται στη βόρεια εύκρατη ζώνη και περιβάλλεται βόρεια, δυτικά και νότια από θάλασσα</a:t>
          </a:r>
          <a:endParaRPr lang="en-US" dirty="0"/>
        </a:p>
      </dgm:t>
    </dgm:pt>
    <dgm:pt modelId="{844EE356-D537-493F-899F-DCFC90ADBCEE}" type="parTrans" cxnId="{7986B562-F99A-4A82-A9E1-1FA1D526BFCB}">
      <dgm:prSet/>
      <dgm:spPr/>
      <dgm:t>
        <a:bodyPr/>
        <a:lstStyle/>
        <a:p>
          <a:endParaRPr lang="en-US"/>
        </a:p>
      </dgm:t>
    </dgm:pt>
    <dgm:pt modelId="{1732F50C-DBCF-4213-88D0-B7FDCDAF6F64}" type="sibTrans" cxnId="{7986B562-F99A-4A82-A9E1-1FA1D526BFCB}">
      <dgm:prSet/>
      <dgm:spPr/>
      <dgm:t>
        <a:bodyPr/>
        <a:lstStyle/>
        <a:p>
          <a:endParaRPr lang="en-US"/>
        </a:p>
      </dgm:t>
    </dgm:pt>
    <dgm:pt modelId="{F4C96540-5210-4B24-94C0-E188D44C9B06}">
      <dgm:prSet/>
      <dgm:spPr/>
      <dgm:t>
        <a:bodyPr/>
        <a:lstStyle/>
        <a:p>
          <a:r>
            <a:rPr lang="el-GR" dirty="0"/>
            <a:t>Επομένως, το κλίμα της σε γενικές γραμμές είναι εύκρατο, εκτός από τις βόρειες περιοχές της ηπείρου</a:t>
          </a:r>
          <a:endParaRPr lang="en-US" dirty="0"/>
        </a:p>
      </dgm:t>
    </dgm:pt>
    <dgm:pt modelId="{F91EBA62-F7BD-46D4-8C4C-EFB4B974511B}" type="parTrans" cxnId="{AFD4B4C4-C3BB-42A9-8657-8AE7307FA590}">
      <dgm:prSet/>
      <dgm:spPr/>
      <dgm:t>
        <a:bodyPr/>
        <a:lstStyle/>
        <a:p>
          <a:endParaRPr lang="en-US"/>
        </a:p>
      </dgm:t>
    </dgm:pt>
    <dgm:pt modelId="{BA3A0C9A-657F-47C2-950D-6B23E3CA7F14}" type="sibTrans" cxnId="{AFD4B4C4-C3BB-42A9-8657-8AE7307FA590}">
      <dgm:prSet/>
      <dgm:spPr/>
      <dgm:t>
        <a:bodyPr/>
        <a:lstStyle/>
        <a:p>
          <a:endParaRPr lang="en-US"/>
        </a:p>
      </dgm:t>
    </dgm:pt>
    <dgm:pt modelId="{563A7559-A00F-43E2-9375-24190AF04984}">
      <dgm:prSet/>
      <dgm:spPr/>
      <dgm:t>
        <a:bodyPr/>
        <a:lstStyle/>
        <a:p>
          <a:r>
            <a:rPr lang="el-GR" dirty="0"/>
            <a:t>Το κλίμα όμως διαφοροποιείται από περιοχή σε περιοχή </a:t>
          </a:r>
          <a:endParaRPr lang="en-US" dirty="0"/>
        </a:p>
      </dgm:t>
    </dgm:pt>
    <dgm:pt modelId="{10CF47D1-CE80-40CC-AC56-CA9C5C862891}" type="parTrans" cxnId="{CE7765CE-6C59-46B0-BC63-685A91684EAD}">
      <dgm:prSet/>
      <dgm:spPr/>
      <dgm:t>
        <a:bodyPr/>
        <a:lstStyle/>
        <a:p>
          <a:endParaRPr lang="en-US"/>
        </a:p>
      </dgm:t>
    </dgm:pt>
    <dgm:pt modelId="{59FF5A5A-1BF9-4AF4-846F-6D918E021268}" type="sibTrans" cxnId="{CE7765CE-6C59-46B0-BC63-685A91684EAD}">
      <dgm:prSet/>
      <dgm:spPr/>
      <dgm:t>
        <a:bodyPr/>
        <a:lstStyle/>
        <a:p>
          <a:endParaRPr lang="en-US"/>
        </a:p>
      </dgm:t>
    </dgm:pt>
    <dgm:pt modelId="{0C5DD5A7-1EFF-4DE1-8EDB-D3D3A089B3FF}" type="pres">
      <dgm:prSet presAssocID="{1C0316CA-B656-4DD2-823F-A5B9997FDE26}" presName="linear" presStyleCnt="0">
        <dgm:presLayoutVars>
          <dgm:animLvl val="lvl"/>
          <dgm:resizeHandles val="exact"/>
        </dgm:presLayoutVars>
      </dgm:prSet>
      <dgm:spPr/>
    </dgm:pt>
    <dgm:pt modelId="{D33746BC-8358-499B-A165-D1FC482585D8}" type="pres">
      <dgm:prSet presAssocID="{0101F6A1-2CF8-4224-90D8-55B53BB002BA}" presName="parentText" presStyleLbl="node1" presStyleIdx="0" presStyleCnt="3">
        <dgm:presLayoutVars>
          <dgm:chMax val="0"/>
          <dgm:bulletEnabled val="1"/>
        </dgm:presLayoutVars>
      </dgm:prSet>
      <dgm:spPr/>
    </dgm:pt>
    <dgm:pt modelId="{BBFCBB6D-C54F-46DD-93ED-0AB3DE23DDC7}" type="pres">
      <dgm:prSet presAssocID="{1732F50C-DBCF-4213-88D0-B7FDCDAF6F64}" presName="spacer" presStyleCnt="0"/>
      <dgm:spPr/>
    </dgm:pt>
    <dgm:pt modelId="{D9EB2525-F83A-42C8-A8D8-19805213E61E}" type="pres">
      <dgm:prSet presAssocID="{F4C96540-5210-4B24-94C0-E188D44C9B06}" presName="parentText" presStyleLbl="node1" presStyleIdx="1" presStyleCnt="3">
        <dgm:presLayoutVars>
          <dgm:chMax val="0"/>
          <dgm:bulletEnabled val="1"/>
        </dgm:presLayoutVars>
      </dgm:prSet>
      <dgm:spPr/>
    </dgm:pt>
    <dgm:pt modelId="{C3B65363-5AA3-44AB-9D40-9E15BE5D992B}" type="pres">
      <dgm:prSet presAssocID="{BA3A0C9A-657F-47C2-950D-6B23E3CA7F14}" presName="spacer" presStyleCnt="0"/>
      <dgm:spPr/>
    </dgm:pt>
    <dgm:pt modelId="{B51170F4-8099-4490-A5CD-5DAE4ECD2C7C}" type="pres">
      <dgm:prSet presAssocID="{563A7559-A00F-43E2-9375-24190AF04984}" presName="parentText" presStyleLbl="node1" presStyleIdx="2" presStyleCnt="3">
        <dgm:presLayoutVars>
          <dgm:chMax val="0"/>
          <dgm:bulletEnabled val="1"/>
        </dgm:presLayoutVars>
      </dgm:prSet>
      <dgm:spPr/>
    </dgm:pt>
  </dgm:ptLst>
  <dgm:cxnLst>
    <dgm:cxn modelId="{757D1A34-BD87-4EC3-9C65-5070D741D03D}" type="presOf" srcId="{563A7559-A00F-43E2-9375-24190AF04984}" destId="{B51170F4-8099-4490-A5CD-5DAE4ECD2C7C}" srcOrd="0" destOrd="0" presId="urn:microsoft.com/office/officeart/2005/8/layout/vList2"/>
    <dgm:cxn modelId="{7986B562-F99A-4A82-A9E1-1FA1D526BFCB}" srcId="{1C0316CA-B656-4DD2-823F-A5B9997FDE26}" destId="{0101F6A1-2CF8-4224-90D8-55B53BB002BA}" srcOrd="0" destOrd="0" parTransId="{844EE356-D537-493F-899F-DCFC90ADBCEE}" sibTransId="{1732F50C-DBCF-4213-88D0-B7FDCDAF6F64}"/>
    <dgm:cxn modelId="{B438F970-4CFB-44E9-90A8-AB02F1245329}" type="presOf" srcId="{0101F6A1-2CF8-4224-90D8-55B53BB002BA}" destId="{D33746BC-8358-499B-A165-D1FC482585D8}" srcOrd="0" destOrd="0" presId="urn:microsoft.com/office/officeart/2005/8/layout/vList2"/>
    <dgm:cxn modelId="{53027D77-A211-4D06-87CA-F868D953DB69}" type="presOf" srcId="{1C0316CA-B656-4DD2-823F-A5B9997FDE26}" destId="{0C5DD5A7-1EFF-4DE1-8EDB-D3D3A089B3FF}" srcOrd="0" destOrd="0" presId="urn:microsoft.com/office/officeart/2005/8/layout/vList2"/>
    <dgm:cxn modelId="{AFD4B4C4-C3BB-42A9-8657-8AE7307FA590}" srcId="{1C0316CA-B656-4DD2-823F-A5B9997FDE26}" destId="{F4C96540-5210-4B24-94C0-E188D44C9B06}" srcOrd="1" destOrd="0" parTransId="{F91EBA62-F7BD-46D4-8C4C-EFB4B974511B}" sibTransId="{BA3A0C9A-657F-47C2-950D-6B23E3CA7F14}"/>
    <dgm:cxn modelId="{CE7765CE-6C59-46B0-BC63-685A91684EAD}" srcId="{1C0316CA-B656-4DD2-823F-A5B9997FDE26}" destId="{563A7559-A00F-43E2-9375-24190AF04984}" srcOrd="2" destOrd="0" parTransId="{10CF47D1-CE80-40CC-AC56-CA9C5C862891}" sibTransId="{59FF5A5A-1BF9-4AF4-846F-6D918E021268}"/>
    <dgm:cxn modelId="{62E970F4-95D5-416A-9577-E82C85B8C941}" type="presOf" srcId="{F4C96540-5210-4B24-94C0-E188D44C9B06}" destId="{D9EB2525-F83A-42C8-A8D8-19805213E61E}" srcOrd="0" destOrd="0" presId="urn:microsoft.com/office/officeart/2005/8/layout/vList2"/>
    <dgm:cxn modelId="{66F90EB4-59BC-495A-B683-4DC830D2D726}" type="presParOf" srcId="{0C5DD5A7-1EFF-4DE1-8EDB-D3D3A089B3FF}" destId="{D33746BC-8358-499B-A165-D1FC482585D8}" srcOrd="0" destOrd="0" presId="urn:microsoft.com/office/officeart/2005/8/layout/vList2"/>
    <dgm:cxn modelId="{DC2C2ED9-EFC4-4025-AB66-161C2B75E4FC}" type="presParOf" srcId="{0C5DD5A7-1EFF-4DE1-8EDB-D3D3A089B3FF}" destId="{BBFCBB6D-C54F-46DD-93ED-0AB3DE23DDC7}" srcOrd="1" destOrd="0" presId="urn:microsoft.com/office/officeart/2005/8/layout/vList2"/>
    <dgm:cxn modelId="{A50534B3-8D21-45EB-8EB6-F89F7286640A}" type="presParOf" srcId="{0C5DD5A7-1EFF-4DE1-8EDB-D3D3A089B3FF}" destId="{D9EB2525-F83A-42C8-A8D8-19805213E61E}" srcOrd="2" destOrd="0" presId="urn:microsoft.com/office/officeart/2005/8/layout/vList2"/>
    <dgm:cxn modelId="{8709E70F-D1B8-472E-BB07-702FE12C606D}" type="presParOf" srcId="{0C5DD5A7-1EFF-4DE1-8EDB-D3D3A089B3FF}" destId="{C3B65363-5AA3-44AB-9D40-9E15BE5D992B}" srcOrd="3" destOrd="0" presId="urn:microsoft.com/office/officeart/2005/8/layout/vList2"/>
    <dgm:cxn modelId="{98B53C4E-39C1-475C-AAEA-EB4CF2FDD3AD}" type="presParOf" srcId="{0C5DD5A7-1EFF-4DE1-8EDB-D3D3A089B3FF}" destId="{B51170F4-8099-4490-A5CD-5DAE4ECD2C7C}"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2E469A2-299E-4A96-887C-EF3FD2D5A08A}" type="doc">
      <dgm:prSet loTypeId="urn:microsoft.com/office/officeart/2008/layout/LinedList" loCatId="list" qsTypeId="urn:microsoft.com/office/officeart/2005/8/quickstyle/simple3" qsCatId="simple" csTypeId="urn:microsoft.com/office/officeart/2005/8/colors/accent4_2" csCatId="accent4"/>
      <dgm:spPr/>
      <dgm:t>
        <a:bodyPr/>
        <a:lstStyle/>
        <a:p>
          <a:endParaRPr lang="en-US"/>
        </a:p>
      </dgm:t>
    </dgm:pt>
    <dgm:pt modelId="{0E448DE3-5EEA-4C11-8B0F-25A4778978EA}">
      <dgm:prSet/>
      <dgm:spPr/>
      <dgm:t>
        <a:bodyPr/>
        <a:lstStyle/>
        <a:p>
          <a:r>
            <a:rPr lang="el-GR" b="1" i="0"/>
            <a:t>Με βάση λοιπόν τον κλιματικό χάρτη της Ευρώπης διακρίνουμε 6 κλιματικές ζώνες:</a:t>
          </a:r>
          <a:endParaRPr lang="en-US"/>
        </a:p>
      </dgm:t>
    </dgm:pt>
    <dgm:pt modelId="{5FA4616C-5BC2-43FF-B8AF-953125E4414F}" type="parTrans" cxnId="{81DC70CC-1EF5-4137-9A5C-DD90CABD013E}">
      <dgm:prSet/>
      <dgm:spPr/>
      <dgm:t>
        <a:bodyPr/>
        <a:lstStyle/>
        <a:p>
          <a:endParaRPr lang="en-US"/>
        </a:p>
      </dgm:t>
    </dgm:pt>
    <dgm:pt modelId="{1362AC69-6F30-456C-9909-2640E7EC8167}" type="sibTrans" cxnId="{81DC70CC-1EF5-4137-9A5C-DD90CABD013E}">
      <dgm:prSet/>
      <dgm:spPr/>
      <dgm:t>
        <a:bodyPr/>
        <a:lstStyle/>
        <a:p>
          <a:endParaRPr lang="en-US"/>
        </a:p>
      </dgm:t>
    </dgm:pt>
    <dgm:pt modelId="{F2BF6C8F-3485-4121-AEBC-F9AE7AB0C027}">
      <dgm:prSet/>
      <dgm:spPr/>
      <dgm:t>
        <a:bodyPr/>
        <a:lstStyle/>
        <a:p>
          <a:r>
            <a:rPr lang="el-GR" b="1" i="0" dirty="0">
              <a:solidFill>
                <a:schemeClr val="accent1"/>
              </a:solidFill>
            </a:rPr>
            <a:t>Ζώνη Ωκεάνιου κλίματος</a:t>
          </a:r>
          <a:r>
            <a:rPr lang="el-GR" b="1" i="0" dirty="0"/>
            <a:t> με ήπιο χειμώνα και δροσερό καλοκαίρι. Τέτοιο κλίμα παρατηρείται κυρίως στη Δυτική Ευρώπη, όπου επηρεάζεται και από το ρεύμα του κόλπου του Μεξικού</a:t>
          </a:r>
          <a:endParaRPr lang="en-US" dirty="0"/>
        </a:p>
      </dgm:t>
    </dgm:pt>
    <dgm:pt modelId="{CB51820D-8909-4B96-BE55-005B2B343D11}" type="parTrans" cxnId="{40C7A8FB-A158-480D-ABAF-183914D0F3AE}">
      <dgm:prSet/>
      <dgm:spPr/>
      <dgm:t>
        <a:bodyPr/>
        <a:lstStyle/>
        <a:p>
          <a:endParaRPr lang="en-US"/>
        </a:p>
      </dgm:t>
    </dgm:pt>
    <dgm:pt modelId="{AE052C1A-57E4-47BC-AB9F-F83FB84B4075}" type="sibTrans" cxnId="{40C7A8FB-A158-480D-ABAF-183914D0F3AE}">
      <dgm:prSet/>
      <dgm:spPr/>
      <dgm:t>
        <a:bodyPr/>
        <a:lstStyle/>
        <a:p>
          <a:endParaRPr lang="en-US"/>
        </a:p>
      </dgm:t>
    </dgm:pt>
    <dgm:pt modelId="{92FF0216-07B4-4FDE-B17B-767E4B70E641}">
      <dgm:prSet/>
      <dgm:spPr/>
      <dgm:t>
        <a:bodyPr/>
        <a:lstStyle/>
        <a:p>
          <a:r>
            <a:rPr lang="el-GR" b="1" i="0" dirty="0">
              <a:solidFill>
                <a:schemeClr val="accent1"/>
              </a:solidFill>
            </a:rPr>
            <a:t>Ζώνη ηπειρωτικού κλίματος</a:t>
          </a:r>
          <a:r>
            <a:rPr lang="el-GR" b="1" i="0" dirty="0"/>
            <a:t> με  ψυχρούς χειμώνες και ζεστά αλλά με πολλές βροχές καλοκαίρια. Τέτοιο κλίμα παρατηρείται στην Ανατολική και μέρος της Κεντρικής Ευρώπης</a:t>
          </a:r>
          <a:endParaRPr lang="en-US" dirty="0"/>
        </a:p>
      </dgm:t>
    </dgm:pt>
    <dgm:pt modelId="{65FA1D95-B140-461C-BD81-D8FEFB10ADBD}" type="parTrans" cxnId="{4BD27263-B112-4EAC-BA1F-79F2A7491EF7}">
      <dgm:prSet/>
      <dgm:spPr/>
      <dgm:t>
        <a:bodyPr/>
        <a:lstStyle/>
        <a:p>
          <a:endParaRPr lang="en-US"/>
        </a:p>
      </dgm:t>
    </dgm:pt>
    <dgm:pt modelId="{DF5606FC-6924-44C1-8A2A-48DE7ADAB6F0}" type="sibTrans" cxnId="{4BD27263-B112-4EAC-BA1F-79F2A7491EF7}">
      <dgm:prSet/>
      <dgm:spPr/>
      <dgm:t>
        <a:bodyPr/>
        <a:lstStyle/>
        <a:p>
          <a:endParaRPr lang="en-US"/>
        </a:p>
      </dgm:t>
    </dgm:pt>
    <dgm:pt modelId="{42530964-1CBE-442F-9D74-D2E5C71AE2EE}">
      <dgm:prSet/>
      <dgm:spPr/>
      <dgm:t>
        <a:bodyPr/>
        <a:lstStyle/>
        <a:p>
          <a:r>
            <a:rPr lang="el-GR" b="1" i="0" dirty="0">
              <a:solidFill>
                <a:schemeClr val="accent1"/>
              </a:solidFill>
            </a:rPr>
            <a:t>Ζώνη μεταβατικού κλίματος</a:t>
          </a:r>
          <a:r>
            <a:rPr lang="el-GR" b="1" i="0" dirty="0"/>
            <a:t> με πιο ήπιους χειμώνες από ότι στο ηπειρωτικό και πιο λίγες βροχές σε σχέση με το Ωκεάνιο. Παρατηρείται κυρίως στη βόρεια, κεντρική και νότια Ευρώπη που είναι μακριά από Μεσόγειο και Ατλαντικό Ωκεανό</a:t>
          </a:r>
          <a:endParaRPr lang="en-US" dirty="0"/>
        </a:p>
      </dgm:t>
    </dgm:pt>
    <dgm:pt modelId="{022E5A80-4AF6-4B73-BFF8-A5D3808E1DBE}" type="parTrans" cxnId="{64CA0E0F-FDB9-44B1-A747-3B30EF992B89}">
      <dgm:prSet/>
      <dgm:spPr/>
      <dgm:t>
        <a:bodyPr/>
        <a:lstStyle/>
        <a:p>
          <a:endParaRPr lang="en-US"/>
        </a:p>
      </dgm:t>
    </dgm:pt>
    <dgm:pt modelId="{25999112-7676-4104-97A1-69C1CAF6291B}" type="sibTrans" cxnId="{64CA0E0F-FDB9-44B1-A747-3B30EF992B89}">
      <dgm:prSet/>
      <dgm:spPr/>
      <dgm:t>
        <a:bodyPr/>
        <a:lstStyle/>
        <a:p>
          <a:endParaRPr lang="en-US"/>
        </a:p>
      </dgm:t>
    </dgm:pt>
    <dgm:pt modelId="{E0647EFC-6098-47E1-8269-7E7753DCF6E7}">
      <dgm:prSet/>
      <dgm:spPr/>
      <dgm:t>
        <a:bodyPr/>
        <a:lstStyle/>
        <a:p>
          <a:r>
            <a:rPr lang="el-GR" b="1" i="0" dirty="0">
              <a:solidFill>
                <a:schemeClr val="accent1"/>
              </a:solidFill>
            </a:rPr>
            <a:t>Ζώνη πολικού κλίματος</a:t>
          </a:r>
          <a:r>
            <a:rPr lang="el-GR" b="1" i="0" dirty="0"/>
            <a:t> με χαμηλές θερμοκρασίες σχεδόν όλο το χρόνο και ανήκουν οι περιοχές του βόρειου πολικού κύκλου</a:t>
          </a:r>
          <a:endParaRPr lang="en-US" dirty="0"/>
        </a:p>
      </dgm:t>
    </dgm:pt>
    <dgm:pt modelId="{7C574081-BCAA-4EF7-8B49-FC32927AB27E}" type="parTrans" cxnId="{3E16AD11-896C-4886-86AE-D911DE9AFA27}">
      <dgm:prSet/>
      <dgm:spPr/>
      <dgm:t>
        <a:bodyPr/>
        <a:lstStyle/>
        <a:p>
          <a:endParaRPr lang="en-US"/>
        </a:p>
      </dgm:t>
    </dgm:pt>
    <dgm:pt modelId="{99D4C463-1074-4296-8485-2B68A02B8F96}" type="sibTrans" cxnId="{3E16AD11-896C-4886-86AE-D911DE9AFA27}">
      <dgm:prSet/>
      <dgm:spPr/>
      <dgm:t>
        <a:bodyPr/>
        <a:lstStyle/>
        <a:p>
          <a:endParaRPr lang="en-US"/>
        </a:p>
      </dgm:t>
    </dgm:pt>
    <dgm:pt modelId="{2F9481F2-D18F-4F27-B7C9-920CDBFCFDFB}">
      <dgm:prSet/>
      <dgm:spPr/>
      <dgm:t>
        <a:bodyPr/>
        <a:lstStyle/>
        <a:p>
          <a:r>
            <a:rPr lang="el-GR" b="1" i="0" dirty="0">
              <a:solidFill>
                <a:schemeClr val="accent1"/>
              </a:solidFill>
            </a:rPr>
            <a:t>Ζώνη μεσογειακού κλίματος</a:t>
          </a:r>
          <a:r>
            <a:rPr lang="el-GR" b="1" i="0" dirty="0"/>
            <a:t> με ήπιους και υγρούς χειμώνες και ζεστά και ξηρά καλοκαίρια. Εδώ ανήκει και η Ελλάδα, όπως και ολόκληρο το νότιο τμήμα της Ευρώπης.</a:t>
          </a:r>
          <a:endParaRPr lang="en-US" dirty="0"/>
        </a:p>
      </dgm:t>
    </dgm:pt>
    <dgm:pt modelId="{4EA3DA10-A729-47CC-BF0E-26BD15246CEE}" type="parTrans" cxnId="{91165205-9321-4D9F-BDE8-C5E0882DFF1F}">
      <dgm:prSet/>
      <dgm:spPr/>
      <dgm:t>
        <a:bodyPr/>
        <a:lstStyle/>
        <a:p>
          <a:endParaRPr lang="en-US"/>
        </a:p>
      </dgm:t>
    </dgm:pt>
    <dgm:pt modelId="{9A4EDE49-69DC-492F-9EB2-8BE2D61FE431}" type="sibTrans" cxnId="{91165205-9321-4D9F-BDE8-C5E0882DFF1F}">
      <dgm:prSet/>
      <dgm:spPr/>
      <dgm:t>
        <a:bodyPr/>
        <a:lstStyle/>
        <a:p>
          <a:endParaRPr lang="en-US"/>
        </a:p>
      </dgm:t>
    </dgm:pt>
    <dgm:pt modelId="{A58A79B8-BFFF-4AEC-8211-5D37C13D04B8}">
      <dgm:prSet/>
      <dgm:spPr/>
      <dgm:t>
        <a:bodyPr/>
        <a:lstStyle/>
        <a:p>
          <a:r>
            <a:rPr lang="el-GR" b="1" i="0" dirty="0">
              <a:solidFill>
                <a:schemeClr val="accent1"/>
              </a:solidFill>
            </a:rPr>
            <a:t>Ζώνη ορεινού κλίματος</a:t>
          </a:r>
          <a:r>
            <a:rPr lang="el-GR" b="1" i="0" dirty="0"/>
            <a:t> με λίγες βροχές, χαμηλές θερμοκρασίες και σύντομο και ψυχρό καλοκαίρι. Εδώ ανήκουν περιοχές όλων των κλιματικών ζωνών με μεγάλο υψόμετρο.</a:t>
          </a:r>
          <a:endParaRPr lang="en-US" dirty="0"/>
        </a:p>
      </dgm:t>
    </dgm:pt>
    <dgm:pt modelId="{D0029352-92C8-467E-AC85-7B066B7A95C6}" type="parTrans" cxnId="{94389F27-8A2D-458B-849D-67DDDE63AD61}">
      <dgm:prSet/>
      <dgm:spPr/>
      <dgm:t>
        <a:bodyPr/>
        <a:lstStyle/>
        <a:p>
          <a:endParaRPr lang="en-US"/>
        </a:p>
      </dgm:t>
    </dgm:pt>
    <dgm:pt modelId="{39BAD4CE-12B7-4EFE-905F-3B35E1FEE4EA}" type="sibTrans" cxnId="{94389F27-8A2D-458B-849D-67DDDE63AD61}">
      <dgm:prSet/>
      <dgm:spPr/>
      <dgm:t>
        <a:bodyPr/>
        <a:lstStyle/>
        <a:p>
          <a:endParaRPr lang="en-US"/>
        </a:p>
      </dgm:t>
    </dgm:pt>
    <dgm:pt modelId="{AFF5FA3A-ED43-419D-904C-C273247AA817}" type="pres">
      <dgm:prSet presAssocID="{B2E469A2-299E-4A96-887C-EF3FD2D5A08A}" presName="vert0" presStyleCnt="0">
        <dgm:presLayoutVars>
          <dgm:dir/>
          <dgm:animOne val="branch"/>
          <dgm:animLvl val="lvl"/>
        </dgm:presLayoutVars>
      </dgm:prSet>
      <dgm:spPr/>
    </dgm:pt>
    <dgm:pt modelId="{3186E43A-6D59-429E-BFF4-FA8CDA3B69C7}" type="pres">
      <dgm:prSet presAssocID="{0E448DE3-5EEA-4C11-8B0F-25A4778978EA}" presName="thickLine" presStyleLbl="alignNode1" presStyleIdx="0" presStyleCnt="7"/>
      <dgm:spPr/>
    </dgm:pt>
    <dgm:pt modelId="{ACE00558-78B4-42A8-A20E-945D7303B087}" type="pres">
      <dgm:prSet presAssocID="{0E448DE3-5EEA-4C11-8B0F-25A4778978EA}" presName="horz1" presStyleCnt="0"/>
      <dgm:spPr/>
    </dgm:pt>
    <dgm:pt modelId="{64F2E3DD-0F12-4EAC-96D6-3EA445CB383E}" type="pres">
      <dgm:prSet presAssocID="{0E448DE3-5EEA-4C11-8B0F-25A4778978EA}" presName="tx1" presStyleLbl="revTx" presStyleIdx="0" presStyleCnt="7"/>
      <dgm:spPr/>
    </dgm:pt>
    <dgm:pt modelId="{EF414DA2-1F65-4219-AFF0-865849F7B59D}" type="pres">
      <dgm:prSet presAssocID="{0E448DE3-5EEA-4C11-8B0F-25A4778978EA}" presName="vert1" presStyleCnt="0"/>
      <dgm:spPr/>
    </dgm:pt>
    <dgm:pt modelId="{EDEC4B7D-C6FB-402F-A4C2-5A57CAB50A14}" type="pres">
      <dgm:prSet presAssocID="{F2BF6C8F-3485-4121-AEBC-F9AE7AB0C027}" presName="thickLine" presStyleLbl="alignNode1" presStyleIdx="1" presStyleCnt="7"/>
      <dgm:spPr/>
    </dgm:pt>
    <dgm:pt modelId="{A8415CC5-05EB-48FC-89B7-6241F7086BDA}" type="pres">
      <dgm:prSet presAssocID="{F2BF6C8F-3485-4121-AEBC-F9AE7AB0C027}" presName="horz1" presStyleCnt="0"/>
      <dgm:spPr/>
    </dgm:pt>
    <dgm:pt modelId="{A4016140-2E3C-4215-9DE5-6C6C0D389A6F}" type="pres">
      <dgm:prSet presAssocID="{F2BF6C8F-3485-4121-AEBC-F9AE7AB0C027}" presName="tx1" presStyleLbl="revTx" presStyleIdx="1" presStyleCnt="7"/>
      <dgm:spPr/>
    </dgm:pt>
    <dgm:pt modelId="{035AA8B1-5A9E-42B0-B0C4-97EA74E8738B}" type="pres">
      <dgm:prSet presAssocID="{F2BF6C8F-3485-4121-AEBC-F9AE7AB0C027}" presName="vert1" presStyleCnt="0"/>
      <dgm:spPr/>
    </dgm:pt>
    <dgm:pt modelId="{6355268E-64CB-4D71-B7EE-01401E90335D}" type="pres">
      <dgm:prSet presAssocID="{92FF0216-07B4-4FDE-B17B-767E4B70E641}" presName="thickLine" presStyleLbl="alignNode1" presStyleIdx="2" presStyleCnt="7"/>
      <dgm:spPr/>
    </dgm:pt>
    <dgm:pt modelId="{12EE785F-AEDC-4A47-AF91-82D1FFF84B32}" type="pres">
      <dgm:prSet presAssocID="{92FF0216-07B4-4FDE-B17B-767E4B70E641}" presName="horz1" presStyleCnt="0"/>
      <dgm:spPr/>
    </dgm:pt>
    <dgm:pt modelId="{B64FDE9E-A1F1-4357-9988-7AEC6F3C369B}" type="pres">
      <dgm:prSet presAssocID="{92FF0216-07B4-4FDE-B17B-767E4B70E641}" presName="tx1" presStyleLbl="revTx" presStyleIdx="2" presStyleCnt="7"/>
      <dgm:spPr/>
    </dgm:pt>
    <dgm:pt modelId="{36B1BCFA-E7C9-4F81-9C1E-651415643779}" type="pres">
      <dgm:prSet presAssocID="{92FF0216-07B4-4FDE-B17B-767E4B70E641}" presName="vert1" presStyleCnt="0"/>
      <dgm:spPr/>
    </dgm:pt>
    <dgm:pt modelId="{C94B6B56-5D3B-40E2-A617-69503F52664E}" type="pres">
      <dgm:prSet presAssocID="{42530964-1CBE-442F-9D74-D2E5C71AE2EE}" presName="thickLine" presStyleLbl="alignNode1" presStyleIdx="3" presStyleCnt="7"/>
      <dgm:spPr/>
    </dgm:pt>
    <dgm:pt modelId="{10BE78B1-A5A8-4707-B00B-1B8DBB623B92}" type="pres">
      <dgm:prSet presAssocID="{42530964-1CBE-442F-9D74-D2E5C71AE2EE}" presName="horz1" presStyleCnt="0"/>
      <dgm:spPr/>
    </dgm:pt>
    <dgm:pt modelId="{08C376E1-57E1-45AA-8700-BBC9A14964EE}" type="pres">
      <dgm:prSet presAssocID="{42530964-1CBE-442F-9D74-D2E5C71AE2EE}" presName="tx1" presStyleLbl="revTx" presStyleIdx="3" presStyleCnt="7"/>
      <dgm:spPr/>
    </dgm:pt>
    <dgm:pt modelId="{098B9913-8B80-4CD7-B0E5-2D871EF6921F}" type="pres">
      <dgm:prSet presAssocID="{42530964-1CBE-442F-9D74-D2E5C71AE2EE}" presName="vert1" presStyleCnt="0"/>
      <dgm:spPr/>
    </dgm:pt>
    <dgm:pt modelId="{155C9575-DA30-4C8C-90D8-6527C12346B1}" type="pres">
      <dgm:prSet presAssocID="{E0647EFC-6098-47E1-8269-7E7753DCF6E7}" presName="thickLine" presStyleLbl="alignNode1" presStyleIdx="4" presStyleCnt="7"/>
      <dgm:spPr/>
    </dgm:pt>
    <dgm:pt modelId="{1AD7DF02-6EDF-42AB-9BF3-D1C0788B2FFB}" type="pres">
      <dgm:prSet presAssocID="{E0647EFC-6098-47E1-8269-7E7753DCF6E7}" presName="horz1" presStyleCnt="0"/>
      <dgm:spPr/>
    </dgm:pt>
    <dgm:pt modelId="{C879F371-70D5-4E7F-B781-39E7797D062A}" type="pres">
      <dgm:prSet presAssocID="{E0647EFC-6098-47E1-8269-7E7753DCF6E7}" presName="tx1" presStyleLbl="revTx" presStyleIdx="4" presStyleCnt="7"/>
      <dgm:spPr/>
    </dgm:pt>
    <dgm:pt modelId="{131D5330-56A6-4AC7-89CB-585DF07A8E3E}" type="pres">
      <dgm:prSet presAssocID="{E0647EFC-6098-47E1-8269-7E7753DCF6E7}" presName="vert1" presStyleCnt="0"/>
      <dgm:spPr/>
    </dgm:pt>
    <dgm:pt modelId="{19E8695A-4139-4D88-9C01-96F9252E1F53}" type="pres">
      <dgm:prSet presAssocID="{2F9481F2-D18F-4F27-B7C9-920CDBFCFDFB}" presName="thickLine" presStyleLbl="alignNode1" presStyleIdx="5" presStyleCnt="7"/>
      <dgm:spPr/>
    </dgm:pt>
    <dgm:pt modelId="{DC7BC268-395E-4FA1-87C9-0E4C359D3B72}" type="pres">
      <dgm:prSet presAssocID="{2F9481F2-D18F-4F27-B7C9-920CDBFCFDFB}" presName="horz1" presStyleCnt="0"/>
      <dgm:spPr/>
    </dgm:pt>
    <dgm:pt modelId="{4AEB08AC-FC8E-44B4-8A61-E4D3F1DA4B3D}" type="pres">
      <dgm:prSet presAssocID="{2F9481F2-D18F-4F27-B7C9-920CDBFCFDFB}" presName="tx1" presStyleLbl="revTx" presStyleIdx="5" presStyleCnt="7"/>
      <dgm:spPr/>
    </dgm:pt>
    <dgm:pt modelId="{6253B98D-A6B6-4DF1-B753-7A5349FC32A3}" type="pres">
      <dgm:prSet presAssocID="{2F9481F2-D18F-4F27-B7C9-920CDBFCFDFB}" presName="vert1" presStyleCnt="0"/>
      <dgm:spPr/>
    </dgm:pt>
    <dgm:pt modelId="{3BC9230F-A997-4F35-903A-5E6A0F9D7B3B}" type="pres">
      <dgm:prSet presAssocID="{A58A79B8-BFFF-4AEC-8211-5D37C13D04B8}" presName="thickLine" presStyleLbl="alignNode1" presStyleIdx="6" presStyleCnt="7"/>
      <dgm:spPr/>
    </dgm:pt>
    <dgm:pt modelId="{6733D5AA-EEF5-47B8-872D-3C1A7AE69A2B}" type="pres">
      <dgm:prSet presAssocID="{A58A79B8-BFFF-4AEC-8211-5D37C13D04B8}" presName="horz1" presStyleCnt="0"/>
      <dgm:spPr/>
    </dgm:pt>
    <dgm:pt modelId="{DDCAE2CB-4847-40B5-97BB-20FA2DE6D085}" type="pres">
      <dgm:prSet presAssocID="{A58A79B8-BFFF-4AEC-8211-5D37C13D04B8}" presName="tx1" presStyleLbl="revTx" presStyleIdx="6" presStyleCnt="7"/>
      <dgm:spPr/>
    </dgm:pt>
    <dgm:pt modelId="{82452F99-2579-4946-B90A-B4A750A6CEC7}" type="pres">
      <dgm:prSet presAssocID="{A58A79B8-BFFF-4AEC-8211-5D37C13D04B8}" presName="vert1" presStyleCnt="0"/>
      <dgm:spPr/>
    </dgm:pt>
  </dgm:ptLst>
  <dgm:cxnLst>
    <dgm:cxn modelId="{91165205-9321-4D9F-BDE8-C5E0882DFF1F}" srcId="{B2E469A2-299E-4A96-887C-EF3FD2D5A08A}" destId="{2F9481F2-D18F-4F27-B7C9-920CDBFCFDFB}" srcOrd="5" destOrd="0" parTransId="{4EA3DA10-A729-47CC-BF0E-26BD15246CEE}" sibTransId="{9A4EDE49-69DC-492F-9EB2-8BE2D61FE431}"/>
    <dgm:cxn modelId="{96A4D408-6A85-443D-B0B0-DDE34FDEC1A5}" type="presOf" srcId="{A58A79B8-BFFF-4AEC-8211-5D37C13D04B8}" destId="{DDCAE2CB-4847-40B5-97BB-20FA2DE6D085}" srcOrd="0" destOrd="0" presId="urn:microsoft.com/office/officeart/2008/layout/LinedList"/>
    <dgm:cxn modelId="{64CA0E0F-FDB9-44B1-A747-3B30EF992B89}" srcId="{B2E469A2-299E-4A96-887C-EF3FD2D5A08A}" destId="{42530964-1CBE-442F-9D74-D2E5C71AE2EE}" srcOrd="3" destOrd="0" parTransId="{022E5A80-4AF6-4B73-BFF8-A5D3808E1DBE}" sibTransId="{25999112-7676-4104-97A1-69C1CAF6291B}"/>
    <dgm:cxn modelId="{3E16AD11-896C-4886-86AE-D911DE9AFA27}" srcId="{B2E469A2-299E-4A96-887C-EF3FD2D5A08A}" destId="{E0647EFC-6098-47E1-8269-7E7753DCF6E7}" srcOrd="4" destOrd="0" parTransId="{7C574081-BCAA-4EF7-8B49-FC32927AB27E}" sibTransId="{99D4C463-1074-4296-8485-2B68A02B8F96}"/>
    <dgm:cxn modelId="{94389F27-8A2D-458B-849D-67DDDE63AD61}" srcId="{B2E469A2-299E-4A96-887C-EF3FD2D5A08A}" destId="{A58A79B8-BFFF-4AEC-8211-5D37C13D04B8}" srcOrd="6" destOrd="0" parTransId="{D0029352-92C8-467E-AC85-7B066B7A95C6}" sibTransId="{39BAD4CE-12B7-4EFE-905F-3B35E1FEE4EA}"/>
    <dgm:cxn modelId="{89BBE13A-0562-45D9-AF4A-677CCBD25D20}" type="presOf" srcId="{0E448DE3-5EEA-4C11-8B0F-25A4778978EA}" destId="{64F2E3DD-0F12-4EAC-96D6-3EA445CB383E}" srcOrd="0" destOrd="0" presId="urn:microsoft.com/office/officeart/2008/layout/LinedList"/>
    <dgm:cxn modelId="{4BD27263-B112-4EAC-BA1F-79F2A7491EF7}" srcId="{B2E469A2-299E-4A96-887C-EF3FD2D5A08A}" destId="{92FF0216-07B4-4FDE-B17B-767E4B70E641}" srcOrd="2" destOrd="0" parTransId="{65FA1D95-B140-461C-BD81-D8FEFB10ADBD}" sibTransId="{DF5606FC-6924-44C1-8A2A-48DE7ADAB6F0}"/>
    <dgm:cxn modelId="{170B6C6C-1A27-45A7-B30B-1FC4085F48F4}" type="presOf" srcId="{92FF0216-07B4-4FDE-B17B-767E4B70E641}" destId="{B64FDE9E-A1F1-4357-9988-7AEC6F3C369B}" srcOrd="0" destOrd="0" presId="urn:microsoft.com/office/officeart/2008/layout/LinedList"/>
    <dgm:cxn modelId="{E32D0073-076C-401C-A83A-7EA3059F2F2A}" type="presOf" srcId="{42530964-1CBE-442F-9D74-D2E5C71AE2EE}" destId="{08C376E1-57E1-45AA-8700-BBC9A14964EE}" srcOrd="0" destOrd="0" presId="urn:microsoft.com/office/officeart/2008/layout/LinedList"/>
    <dgm:cxn modelId="{45634FB8-9464-4E5F-B991-F0C1B876A708}" type="presOf" srcId="{B2E469A2-299E-4A96-887C-EF3FD2D5A08A}" destId="{AFF5FA3A-ED43-419D-904C-C273247AA817}" srcOrd="0" destOrd="0" presId="urn:microsoft.com/office/officeart/2008/layout/LinedList"/>
    <dgm:cxn modelId="{81DC70CC-1EF5-4137-9A5C-DD90CABD013E}" srcId="{B2E469A2-299E-4A96-887C-EF3FD2D5A08A}" destId="{0E448DE3-5EEA-4C11-8B0F-25A4778978EA}" srcOrd="0" destOrd="0" parTransId="{5FA4616C-5BC2-43FF-B8AF-953125E4414F}" sibTransId="{1362AC69-6F30-456C-9909-2640E7EC8167}"/>
    <dgm:cxn modelId="{DE9BE3DA-708F-4BFC-A562-2CD54076474A}" type="presOf" srcId="{F2BF6C8F-3485-4121-AEBC-F9AE7AB0C027}" destId="{A4016140-2E3C-4215-9DE5-6C6C0D389A6F}" srcOrd="0" destOrd="0" presId="urn:microsoft.com/office/officeart/2008/layout/LinedList"/>
    <dgm:cxn modelId="{C8DC17DD-1607-44DF-9530-445442AD09C7}" type="presOf" srcId="{2F9481F2-D18F-4F27-B7C9-920CDBFCFDFB}" destId="{4AEB08AC-FC8E-44B4-8A61-E4D3F1DA4B3D}" srcOrd="0" destOrd="0" presId="urn:microsoft.com/office/officeart/2008/layout/LinedList"/>
    <dgm:cxn modelId="{857015E0-941D-4146-AD13-ECBAE7A3B0F2}" type="presOf" srcId="{E0647EFC-6098-47E1-8269-7E7753DCF6E7}" destId="{C879F371-70D5-4E7F-B781-39E7797D062A}" srcOrd="0" destOrd="0" presId="urn:microsoft.com/office/officeart/2008/layout/LinedList"/>
    <dgm:cxn modelId="{40C7A8FB-A158-480D-ABAF-183914D0F3AE}" srcId="{B2E469A2-299E-4A96-887C-EF3FD2D5A08A}" destId="{F2BF6C8F-3485-4121-AEBC-F9AE7AB0C027}" srcOrd="1" destOrd="0" parTransId="{CB51820D-8909-4B96-BE55-005B2B343D11}" sibTransId="{AE052C1A-57E4-47BC-AB9F-F83FB84B4075}"/>
    <dgm:cxn modelId="{79872E2E-D028-4BDC-8BDE-8837CA124D4D}" type="presParOf" srcId="{AFF5FA3A-ED43-419D-904C-C273247AA817}" destId="{3186E43A-6D59-429E-BFF4-FA8CDA3B69C7}" srcOrd="0" destOrd="0" presId="urn:microsoft.com/office/officeart/2008/layout/LinedList"/>
    <dgm:cxn modelId="{6403392A-41B9-4B03-A974-72C1DAB0C40E}" type="presParOf" srcId="{AFF5FA3A-ED43-419D-904C-C273247AA817}" destId="{ACE00558-78B4-42A8-A20E-945D7303B087}" srcOrd="1" destOrd="0" presId="urn:microsoft.com/office/officeart/2008/layout/LinedList"/>
    <dgm:cxn modelId="{B99334CA-DC08-48E1-A773-6D48315B9A9B}" type="presParOf" srcId="{ACE00558-78B4-42A8-A20E-945D7303B087}" destId="{64F2E3DD-0F12-4EAC-96D6-3EA445CB383E}" srcOrd="0" destOrd="0" presId="urn:microsoft.com/office/officeart/2008/layout/LinedList"/>
    <dgm:cxn modelId="{4CC968BC-4A30-4B2C-8506-A930C7F3301E}" type="presParOf" srcId="{ACE00558-78B4-42A8-A20E-945D7303B087}" destId="{EF414DA2-1F65-4219-AFF0-865849F7B59D}" srcOrd="1" destOrd="0" presId="urn:microsoft.com/office/officeart/2008/layout/LinedList"/>
    <dgm:cxn modelId="{1BE032BE-F3AF-4756-9703-B2D045972D12}" type="presParOf" srcId="{AFF5FA3A-ED43-419D-904C-C273247AA817}" destId="{EDEC4B7D-C6FB-402F-A4C2-5A57CAB50A14}" srcOrd="2" destOrd="0" presId="urn:microsoft.com/office/officeart/2008/layout/LinedList"/>
    <dgm:cxn modelId="{24DDCD12-77F1-4C8E-97B5-374A50308AC5}" type="presParOf" srcId="{AFF5FA3A-ED43-419D-904C-C273247AA817}" destId="{A8415CC5-05EB-48FC-89B7-6241F7086BDA}" srcOrd="3" destOrd="0" presId="urn:microsoft.com/office/officeart/2008/layout/LinedList"/>
    <dgm:cxn modelId="{124D298D-0312-4E45-9471-3189AFD15906}" type="presParOf" srcId="{A8415CC5-05EB-48FC-89B7-6241F7086BDA}" destId="{A4016140-2E3C-4215-9DE5-6C6C0D389A6F}" srcOrd="0" destOrd="0" presId="urn:microsoft.com/office/officeart/2008/layout/LinedList"/>
    <dgm:cxn modelId="{BDBE12E9-F5F9-4221-A90F-3605A4A99CDE}" type="presParOf" srcId="{A8415CC5-05EB-48FC-89B7-6241F7086BDA}" destId="{035AA8B1-5A9E-42B0-B0C4-97EA74E8738B}" srcOrd="1" destOrd="0" presId="urn:microsoft.com/office/officeart/2008/layout/LinedList"/>
    <dgm:cxn modelId="{8745E680-62F1-4563-84AD-BB4A3F7B4BEA}" type="presParOf" srcId="{AFF5FA3A-ED43-419D-904C-C273247AA817}" destId="{6355268E-64CB-4D71-B7EE-01401E90335D}" srcOrd="4" destOrd="0" presId="urn:microsoft.com/office/officeart/2008/layout/LinedList"/>
    <dgm:cxn modelId="{F89FFCB7-3664-4692-AF69-1E7F1346BB64}" type="presParOf" srcId="{AFF5FA3A-ED43-419D-904C-C273247AA817}" destId="{12EE785F-AEDC-4A47-AF91-82D1FFF84B32}" srcOrd="5" destOrd="0" presId="urn:microsoft.com/office/officeart/2008/layout/LinedList"/>
    <dgm:cxn modelId="{562BEB29-D3CB-4511-9379-5AEEE7B728BA}" type="presParOf" srcId="{12EE785F-AEDC-4A47-AF91-82D1FFF84B32}" destId="{B64FDE9E-A1F1-4357-9988-7AEC6F3C369B}" srcOrd="0" destOrd="0" presId="urn:microsoft.com/office/officeart/2008/layout/LinedList"/>
    <dgm:cxn modelId="{92A0C388-E84A-46E4-BD24-E877148E6FF9}" type="presParOf" srcId="{12EE785F-AEDC-4A47-AF91-82D1FFF84B32}" destId="{36B1BCFA-E7C9-4F81-9C1E-651415643779}" srcOrd="1" destOrd="0" presId="urn:microsoft.com/office/officeart/2008/layout/LinedList"/>
    <dgm:cxn modelId="{AC02F76A-AAC8-40BE-98DA-55252E8B185E}" type="presParOf" srcId="{AFF5FA3A-ED43-419D-904C-C273247AA817}" destId="{C94B6B56-5D3B-40E2-A617-69503F52664E}" srcOrd="6" destOrd="0" presId="urn:microsoft.com/office/officeart/2008/layout/LinedList"/>
    <dgm:cxn modelId="{5DED3CE5-6AB8-42EA-9023-BF5EB0378DE3}" type="presParOf" srcId="{AFF5FA3A-ED43-419D-904C-C273247AA817}" destId="{10BE78B1-A5A8-4707-B00B-1B8DBB623B92}" srcOrd="7" destOrd="0" presId="urn:microsoft.com/office/officeart/2008/layout/LinedList"/>
    <dgm:cxn modelId="{1A931961-B7C7-492B-B045-D307B409964E}" type="presParOf" srcId="{10BE78B1-A5A8-4707-B00B-1B8DBB623B92}" destId="{08C376E1-57E1-45AA-8700-BBC9A14964EE}" srcOrd="0" destOrd="0" presId="urn:microsoft.com/office/officeart/2008/layout/LinedList"/>
    <dgm:cxn modelId="{0E395F2F-01CF-4782-A3A0-363D50D3E374}" type="presParOf" srcId="{10BE78B1-A5A8-4707-B00B-1B8DBB623B92}" destId="{098B9913-8B80-4CD7-B0E5-2D871EF6921F}" srcOrd="1" destOrd="0" presId="urn:microsoft.com/office/officeart/2008/layout/LinedList"/>
    <dgm:cxn modelId="{5FA58602-1916-4B0F-92BF-B7D072F29121}" type="presParOf" srcId="{AFF5FA3A-ED43-419D-904C-C273247AA817}" destId="{155C9575-DA30-4C8C-90D8-6527C12346B1}" srcOrd="8" destOrd="0" presId="urn:microsoft.com/office/officeart/2008/layout/LinedList"/>
    <dgm:cxn modelId="{E13E74A2-E50E-4E38-9FAF-53553C2564BE}" type="presParOf" srcId="{AFF5FA3A-ED43-419D-904C-C273247AA817}" destId="{1AD7DF02-6EDF-42AB-9BF3-D1C0788B2FFB}" srcOrd="9" destOrd="0" presId="urn:microsoft.com/office/officeart/2008/layout/LinedList"/>
    <dgm:cxn modelId="{CD96FC87-AD4A-4D52-91FC-EBDA69D6A304}" type="presParOf" srcId="{1AD7DF02-6EDF-42AB-9BF3-D1C0788B2FFB}" destId="{C879F371-70D5-4E7F-B781-39E7797D062A}" srcOrd="0" destOrd="0" presId="urn:microsoft.com/office/officeart/2008/layout/LinedList"/>
    <dgm:cxn modelId="{1A9B6ED4-C7EE-40AC-8027-C536130C7F3F}" type="presParOf" srcId="{1AD7DF02-6EDF-42AB-9BF3-D1C0788B2FFB}" destId="{131D5330-56A6-4AC7-89CB-585DF07A8E3E}" srcOrd="1" destOrd="0" presId="urn:microsoft.com/office/officeart/2008/layout/LinedList"/>
    <dgm:cxn modelId="{F4636616-830B-47CB-944C-1C0D73C4D6EC}" type="presParOf" srcId="{AFF5FA3A-ED43-419D-904C-C273247AA817}" destId="{19E8695A-4139-4D88-9C01-96F9252E1F53}" srcOrd="10" destOrd="0" presId="urn:microsoft.com/office/officeart/2008/layout/LinedList"/>
    <dgm:cxn modelId="{92967755-040E-4582-85AF-9E1498F04D86}" type="presParOf" srcId="{AFF5FA3A-ED43-419D-904C-C273247AA817}" destId="{DC7BC268-395E-4FA1-87C9-0E4C359D3B72}" srcOrd="11" destOrd="0" presId="urn:microsoft.com/office/officeart/2008/layout/LinedList"/>
    <dgm:cxn modelId="{EEA94ED3-90E5-4417-AFDB-41B5E687F99F}" type="presParOf" srcId="{DC7BC268-395E-4FA1-87C9-0E4C359D3B72}" destId="{4AEB08AC-FC8E-44B4-8A61-E4D3F1DA4B3D}" srcOrd="0" destOrd="0" presId="urn:microsoft.com/office/officeart/2008/layout/LinedList"/>
    <dgm:cxn modelId="{3943CB6F-D4D6-44AD-9510-9CEA7D009518}" type="presParOf" srcId="{DC7BC268-395E-4FA1-87C9-0E4C359D3B72}" destId="{6253B98D-A6B6-4DF1-B753-7A5349FC32A3}" srcOrd="1" destOrd="0" presId="urn:microsoft.com/office/officeart/2008/layout/LinedList"/>
    <dgm:cxn modelId="{992F92B4-62E8-4815-8103-69BAB3579A8B}" type="presParOf" srcId="{AFF5FA3A-ED43-419D-904C-C273247AA817}" destId="{3BC9230F-A997-4F35-903A-5E6A0F9D7B3B}" srcOrd="12" destOrd="0" presId="urn:microsoft.com/office/officeart/2008/layout/LinedList"/>
    <dgm:cxn modelId="{A47DE5FA-4CDC-413E-9A51-1019E99308CF}" type="presParOf" srcId="{AFF5FA3A-ED43-419D-904C-C273247AA817}" destId="{6733D5AA-EEF5-47B8-872D-3C1A7AE69A2B}" srcOrd="13" destOrd="0" presId="urn:microsoft.com/office/officeart/2008/layout/LinedList"/>
    <dgm:cxn modelId="{BADD357A-67A0-4835-8A15-9CFF73C45073}" type="presParOf" srcId="{6733D5AA-EEF5-47B8-872D-3C1A7AE69A2B}" destId="{DDCAE2CB-4847-40B5-97BB-20FA2DE6D085}" srcOrd="0" destOrd="0" presId="urn:microsoft.com/office/officeart/2008/layout/LinedList"/>
    <dgm:cxn modelId="{A70693A7-B419-410F-97DB-DE13538853FA}" type="presParOf" srcId="{6733D5AA-EEF5-47B8-872D-3C1A7AE69A2B}" destId="{82452F99-2579-4946-B90A-B4A750A6CEC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E589015-DCA4-42E9-8567-4E85C5120E92}" type="doc">
      <dgm:prSet loTypeId="urn:microsoft.com/office/officeart/2008/layout/LinedList" loCatId="list" qsTypeId="urn:microsoft.com/office/officeart/2005/8/quickstyle/simple3" qsCatId="simple" csTypeId="urn:microsoft.com/office/officeart/2005/8/colors/accent4_2" csCatId="accent4"/>
      <dgm:spPr/>
      <dgm:t>
        <a:bodyPr/>
        <a:lstStyle/>
        <a:p>
          <a:endParaRPr lang="en-US"/>
        </a:p>
      </dgm:t>
    </dgm:pt>
    <dgm:pt modelId="{A6C0B2B5-01BD-4A57-B27D-9870726443DF}">
      <dgm:prSet/>
      <dgm:spPr/>
      <dgm:t>
        <a:bodyPr/>
        <a:lstStyle/>
        <a:p>
          <a:r>
            <a:rPr lang="el-GR" b="0" i="0"/>
            <a:t>Οι κάτοικοι της Ευρώπης ασχολήθηκαν με όλα τα είδη παραγωγής προϊόντων, δηλαδή με:</a:t>
          </a:r>
          <a:endParaRPr lang="en-US"/>
        </a:p>
      </dgm:t>
    </dgm:pt>
    <dgm:pt modelId="{CE95BB52-6440-4866-AE1E-590F9C723756}" type="parTrans" cxnId="{CEC41FC9-835A-4C44-870B-7DAD254211EF}">
      <dgm:prSet/>
      <dgm:spPr/>
      <dgm:t>
        <a:bodyPr/>
        <a:lstStyle/>
        <a:p>
          <a:endParaRPr lang="en-US"/>
        </a:p>
      </dgm:t>
    </dgm:pt>
    <dgm:pt modelId="{3311A18A-B72D-45C0-8FB6-48BC7EC2CE7A}" type="sibTrans" cxnId="{CEC41FC9-835A-4C44-870B-7DAD254211EF}">
      <dgm:prSet/>
      <dgm:spPr/>
      <dgm:t>
        <a:bodyPr/>
        <a:lstStyle/>
        <a:p>
          <a:endParaRPr lang="en-US"/>
        </a:p>
      </dgm:t>
    </dgm:pt>
    <dgm:pt modelId="{1EBEDB98-5A8D-4F61-918F-82F410AA0BB4}">
      <dgm:prSet/>
      <dgm:spPr/>
      <dgm:t>
        <a:bodyPr/>
        <a:lstStyle/>
        <a:p>
          <a:r>
            <a:rPr lang="el-GR" b="0" i="0" dirty="0"/>
            <a:t>τη γεωργία</a:t>
          </a:r>
          <a:endParaRPr lang="en-US" dirty="0"/>
        </a:p>
      </dgm:t>
    </dgm:pt>
    <dgm:pt modelId="{1A66B6FB-445B-408A-B885-30B257626F80}" type="parTrans" cxnId="{592ABEA2-5E2F-45A8-B365-AA8C1AA68C8E}">
      <dgm:prSet/>
      <dgm:spPr/>
      <dgm:t>
        <a:bodyPr/>
        <a:lstStyle/>
        <a:p>
          <a:endParaRPr lang="en-US"/>
        </a:p>
      </dgm:t>
    </dgm:pt>
    <dgm:pt modelId="{0689FD75-FDF2-4DD7-879B-73DBA75B7F04}" type="sibTrans" cxnId="{592ABEA2-5E2F-45A8-B365-AA8C1AA68C8E}">
      <dgm:prSet/>
      <dgm:spPr/>
      <dgm:t>
        <a:bodyPr/>
        <a:lstStyle/>
        <a:p>
          <a:endParaRPr lang="en-US"/>
        </a:p>
      </dgm:t>
    </dgm:pt>
    <dgm:pt modelId="{945E43DB-B35A-45C2-B533-F740388C98E4}">
      <dgm:prSet/>
      <dgm:spPr/>
      <dgm:t>
        <a:bodyPr/>
        <a:lstStyle/>
        <a:p>
          <a:r>
            <a:rPr lang="el-GR" b="0" i="0"/>
            <a:t>την κτηνοτροφία</a:t>
          </a:r>
          <a:endParaRPr lang="en-US"/>
        </a:p>
      </dgm:t>
    </dgm:pt>
    <dgm:pt modelId="{E0F28A6A-C9F7-4254-A9AC-1A1AC83CD2BC}" type="parTrans" cxnId="{74E4E467-0C63-4CF6-B58E-279C96DB1F09}">
      <dgm:prSet/>
      <dgm:spPr/>
      <dgm:t>
        <a:bodyPr/>
        <a:lstStyle/>
        <a:p>
          <a:endParaRPr lang="en-US"/>
        </a:p>
      </dgm:t>
    </dgm:pt>
    <dgm:pt modelId="{6C3FD7B1-3E9A-406F-A102-8CA10B9098B5}" type="sibTrans" cxnId="{74E4E467-0C63-4CF6-B58E-279C96DB1F09}">
      <dgm:prSet/>
      <dgm:spPr/>
      <dgm:t>
        <a:bodyPr/>
        <a:lstStyle/>
        <a:p>
          <a:endParaRPr lang="en-US"/>
        </a:p>
      </dgm:t>
    </dgm:pt>
    <dgm:pt modelId="{AD487863-60DC-4863-A952-6E83D2066E2F}">
      <dgm:prSet/>
      <dgm:spPr/>
      <dgm:t>
        <a:bodyPr/>
        <a:lstStyle/>
        <a:p>
          <a:r>
            <a:rPr lang="el-GR" b="0" i="0"/>
            <a:t>την αλιεία</a:t>
          </a:r>
          <a:endParaRPr lang="en-US"/>
        </a:p>
      </dgm:t>
    </dgm:pt>
    <dgm:pt modelId="{5EE290F4-066B-4506-BDC6-15B51E7C5034}" type="parTrans" cxnId="{980F626C-6077-4060-9E24-44E29E16EFFE}">
      <dgm:prSet/>
      <dgm:spPr/>
      <dgm:t>
        <a:bodyPr/>
        <a:lstStyle/>
        <a:p>
          <a:endParaRPr lang="en-US"/>
        </a:p>
      </dgm:t>
    </dgm:pt>
    <dgm:pt modelId="{AD15A682-402C-4AD2-A487-02346440CBC9}" type="sibTrans" cxnId="{980F626C-6077-4060-9E24-44E29E16EFFE}">
      <dgm:prSet/>
      <dgm:spPr/>
      <dgm:t>
        <a:bodyPr/>
        <a:lstStyle/>
        <a:p>
          <a:endParaRPr lang="en-US"/>
        </a:p>
      </dgm:t>
    </dgm:pt>
    <dgm:pt modelId="{D293B1A4-E735-44CD-9C4C-DE40FC7C4C08}">
      <dgm:prSet/>
      <dgm:spPr/>
      <dgm:t>
        <a:bodyPr/>
        <a:lstStyle/>
        <a:p>
          <a:r>
            <a:rPr lang="el-GR" b="0" i="0"/>
            <a:t>και αργότερα τη βιοτεχνία και τη βιομηχανία. </a:t>
          </a:r>
          <a:endParaRPr lang="en-US"/>
        </a:p>
      </dgm:t>
    </dgm:pt>
    <dgm:pt modelId="{4FA57569-B56F-479F-964D-69D2DBD55CCD}" type="parTrans" cxnId="{4F8D8DAC-6201-4AFD-9DC4-B27F0087DBE0}">
      <dgm:prSet/>
      <dgm:spPr/>
      <dgm:t>
        <a:bodyPr/>
        <a:lstStyle/>
        <a:p>
          <a:endParaRPr lang="en-US"/>
        </a:p>
      </dgm:t>
    </dgm:pt>
    <dgm:pt modelId="{4E655FEA-63E9-48EA-A699-5876EA7D1BE4}" type="sibTrans" cxnId="{4F8D8DAC-6201-4AFD-9DC4-B27F0087DBE0}">
      <dgm:prSet/>
      <dgm:spPr/>
      <dgm:t>
        <a:bodyPr/>
        <a:lstStyle/>
        <a:p>
          <a:endParaRPr lang="en-US"/>
        </a:p>
      </dgm:t>
    </dgm:pt>
    <dgm:pt modelId="{F1BC4170-7757-4E4D-902B-83A707D9BA38}">
      <dgm:prSet/>
      <dgm:spPr/>
      <dgm:t>
        <a:bodyPr/>
        <a:lstStyle/>
        <a:p>
          <a:r>
            <a:rPr lang="el-GR" b="0" i="0"/>
            <a:t>Αφού δεν είχαν να αντιμετωπίσουν ακραίες κλιματικές συνθήκες (με εξαίρεση τους Λάπωνες), ασχολήθηκαν με:</a:t>
          </a:r>
          <a:endParaRPr lang="en-US"/>
        </a:p>
      </dgm:t>
    </dgm:pt>
    <dgm:pt modelId="{75E1D84B-A5D6-4B04-9DB9-6853D5202C6B}" type="parTrans" cxnId="{CD7D24FC-1DEA-409A-ACC2-D229A1E0EB3E}">
      <dgm:prSet/>
      <dgm:spPr/>
      <dgm:t>
        <a:bodyPr/>
        <a:lstStyle/>
        <a:p>
          <a:endParaRPr lang="en-US"/>
        </a:p>
      </dgm:t>
    </dgm:pt>
    <dgm:pt modelId="{0E1E9BD4-FB83-43AA-8CFC-3F96A076B442}" type="sibTrans" cxnId="{CD7D24FC-1DEA-409A-ACC2-D229A1E0EB3E}">
      <dgm:prSet/>
      <dgm:spPr/>
      <dgm:t>
        <a:bodyPr/>
        <a:lstStyle/>
        <a:p>
          <a:endParaRPr lang="en-US"/>
        </a:p>
      </dgm:t>
    </dgm:pt>
    <dgm:pt modelId="{9B20B30C-4C2E-4FCD-9939-98593F74AD73}">
      <dgm:prSet/>
      <dgm:spPr/>
      <dgm:t>
        <a:bodyPr/>
        <a:lstStyle/>
        <a:p>
          <a:r>
            <a:rPr lang="el-GR" b="0" i="0"/>
            <a:t>τα γράμματα</a:t>
          </a:r>
          <a:endParaRPr lang="en-US"/>
        </a:p>
      </dgm:t>
    </dgm:pt>
    <dgm:pt modelId="{C99275DA-7D80-425C-8425-407FE3F0AA9D}" type="parTrans" cxnId="{A4AC8264-5EFD-4A5A-AB58-027B83B428B4}">
      <dgm:prSet/>
      <dgm:spPr/>
      <dgm:t>
        <a:bodyPr/>
        <a:lstStyle/>
        <a:p>
          <a:endParaRPr lang="en-US"/>
        </a:p>
      </dgm:t>
    </dgm:pt>
    <dgm:pt modelId="{204777FC-9E51-4F30-8A87-02343DB01E38}" type="sibTrans" cxnId="{A4AC8264-5EFD-4A5A-AB58-027B83B428B4}">
      <dgm:prSet/>
      <dgm:spPr/>
      <dgm:t>
        <a:bodyPr/>
        <a:lstStyle/>
        <a:p>
          <a:endParaRPr lang="en-US"/>
        </a:p>
      </dgm:t>
    </dgm:pt>
    <dgm:pt modelId="{B8628E5E-A4D8-4C29-844C-274690C6DD38}">
      <dgm:prSet/>
      <dgm:spPr/>
      <dgm:t>
        <a:bodyPr/>
        <a:lstStyle/>
        <a:p>
          <a:r>
            <a:rPr lang="el-GR" b="0" i="0"/>
            <a:t>τις τέχνες</a:t>
          </a:r>
          <a:endParaRPr lang="en-US"/>
        </a:p>
      </dgm:t>
    </dgm:pt>
    <dgm:pt modelId="{720F8B56-FD97-4F6B-8E8D-C623C41CDF4C}" type="parTrans" cxnId="{B8798318-287E-466C-AED8-D691753C0E26}">
      <dgm:prSet/>
      <dgm:spPr/>
      <dgm:t>
        <a:bodyPr/>
        <a:lstStyle/>
        <a:p>
          <a:endParaRPr lang="en-US"/>
        </a:p>
      </dgm:t>
    </dgm:pt>
    <dgm:pt modelId="{07AD8D4F-6D60-4C50-A2C9-75E97E06A3D3}" type="sibTrans" cxnId="{B8798318-287E-466C-AED8-D691753C0E26}">
      <dgm:prSet/>
      <dgm:spPr/>
      <dgm:t>
        <a:bodyPr/>
        <a:lstStyle/>
        <a:p>
          <a:endParaRPr lang="en-US"/>
        </a:p>
      </dgm:t>
    </dgm:pt>
    <dgm:pt modelId="{9A957CF4-6186-41E0-9A5E-CAF3AD3EAD9E}">
      <dgm:prSet/>
      <dgm:spPr/>
      <dgm:t>
        <a:bodyPr/>
        <a:lstStyle/>
        <a:p>
          <a:r>
            <a:rPr lang="el-GR" b="0" i="0"/>
            <a:t>και τις επιστήμες</a:t>
          </a:r>
          <a:endParaRPr lang="en-US"/>
        </a:p>
      </dgm:t>
    </dgm:pt>
    <dgm:pt modelId="{355528AF-B9AC-482B-8F8C-027BF01FF3D3}" type="parTrans" cxnId="{62F9D8A9-87D0-4303-ABC5-740588F5B92A}">
      <dgm:prSet/>
      <dgm:spPr/>
      <dgm:t>
        <a:bodyPr/>
        <a:lstStyle/>
        <a:p>
          <a:endParaRPr lang="en-US"/>
        </a:p>
      </dgm:t>
    </dgm:pt>
    <dgm:pt modelId="{CA421DDF-5D48-47B3-AE4B-342D1A49B7E3}" type="sibTrans" cxnId="{62F9D8A9-87D0-4303-ABC5-740588F5B92A}">
      <dgm:prSet/>
      <dgm:spPr/>
      <dgm:t>
        <a:bodyPr/>
        <a:lstStyle/>
        <a:p>
          <a:endParaRPr lang="en-US"/>
        </a:p>
      </dgm:t>
    </dgm:pt>
    <dgm:pt modelId="{9AFEDBA3-A932-477A-9E90-C31BABCD6CCF}">
      <dgm:prSet/>
      <dgm:spPr/>
      <dgm:t>
        <a:bodyPr/>
        <a:lstStyle/>
        <a:p>
          <a:r>
            <a:rPr lang="el-GR" b="0" i="0"/>
            <a:t>Η τεχνολογία αναπτύχθηκε σε όλους τους τομείς και οδήγησε κυρίως τη Δυτική Ευρώπη στην πρόοδο και τον πλούτο. </a:t>
          </a:r>
          <a:endParaRPr lang="en-US"/>
        </a:p>
      </dgm:t>
    </dgm:pt>
    <dgm:pt modelId="{FDC8CE07-AFFF-4380-960B-10188EB73568}" type="parTrans" cxnId="{A3908E9B-59C2-4405-B720-23A9D282B9AD}">
      <dgm:prSet/>
      <dgm:spPr/>
      <dgm:t>
        <a:bodyPr/>
        <a:lstStyle/>
        <a:p>
          <a:endParaRPr lang="en-US"/>
        </a:p>
      </dgm:t>
    </dgm:pt>
    <dgm:pt modelId="{5AC6DA18-E71B-4CEF-BAA3-8E38E038371E}" type="sibTrans" cxnId="{A3908E9B-59C2-4405-B720-23A9D282B9AD}">
      <dgm:prSet/>
      <dgm:spPr/>
      <dgm:t>
        <a:bodyPr/>
        <a:lstStyle/>
        <a:p>
          <a:endParaRPr lang="en-US"/>
        </a:p>
      </dgm:t>
    </dgm:pt>
    <dgm:pt modelId="{C4CE17FC-0D1F-4C9B-B8A4-8C755F459977}" type="pres">
      <dgm:prSet presAssocID="{7E589015-DCA4-42E9-8567-4E85C5120E92}" presName="vert0" presStyleCnt="0">
        <dgm:presLayoutVars>
          <dgm:dir/>
          <dgm:animOne val="branch"/>
          <dgm:animLvl val="lvl"/>
        </dgm:presLayoutVars>
      </dgm:prSet>
      <dgm:spPr/>
    </dgm:pt>
    <dgm:pt modelId="{E39B0EF3-0EE7-41BD-903A-DF6B86D64B58}" type="pres">
      <dgm:prSet presAssocID="{A6C0B2B5-01BD-4A57-B27D-9870726443DF}" presName="thickLine" presStyleLbl="alignNode1" presStyleIdx="0" presStyleCnt="10"/>
      <dgm:spPr/>
    </dgm:pt>
    <dgm:pt modelId="{AE460465-9075-4A76-B8B4-28F0BE02DA23}" type="pres">
      <dgm:prSet presAssocID="{A6C0B2B5-01BD-4A57-B27D-9870726443DF}" presName="horz1" presStyleCnt="0"/>
      <dgm:spPr/>
    </dgm:pt>
    <dgm:pt modelId="{FDFB90B0-3CA3-49CF-A7C4-AFAE513ADC69}" type="pres">
      <dgm:prSet presAssocID="{A6C0B2B5-01BD-4A57-B27D-9870726443DF}" presName="tx1" presStyleLbl="revTx" presStyleIdx="0" presStyleCnt="10"/>
      <dgm:spPr/>
    </dgm:pt>
    <dgm:pt modelId="{B67E80FC-01E0-4D34-B0A2-71018185FD1B}" type="pres">
      <dgm:prSet presAssocID="{A6C0B2B5-01BD-4A57-B27D-9870726443DF}" presName="vert1" presStyleCnt="0"/>
      <dgm:spPr/>
    </dgm:pt>
    <dgm:pt modelId="{FF316724-DA8E-411D-9660-C063973DCF29}" type="pres">
      <dgm:prSet presAssocID="{1EBEDB98-5A8D-4F61-918F-82F410AA0BB4}" presName="thickLine" presStyleLbl="alignNode1" presStyleIdx="1" presStyleCnt="10"/>
      <dgm:spPr/>
    </dgm:pt>
    <dgm:pt modelId="{69876924-7E17-4909-B566-F731DE5409EF}" type="pres">
      <dgm:prSet presAssocID="{1EBEDB98-5A8D-4F61-918F-82F410AA0BB4}" presName="horz1" presStyleCnt="0"/>
      <dgm:spPr/>
    </dgm:pt>
    <dgm:pt modelId="{97A933BE-5B29-44BE-86DA-411B9436B4E6}" type="pres">
      <dgm:prSet presAssocID="{1EBEDB98-5A8D-4F61-918F-82F410AA0BB4}" presName="tx1" presStyleLbl="revTx" presStyleIdx="1" presStyleCnt="10"/>
      <dgm:spPr/>
    </dgm:pt>
    <dgm:pt modelId="{CEFB61D9-9CB2-4020-B62F-98DAB42C6A86}" type="pres">
      <dgm:prSet presAssocID="{1EBEDB98-5A8D-4F61-918F-82F410AA0BB4}" presName="vert1" presStyleCnt="0"/>
      <dgm:spPr/>
    </dgm:pt>
    <dgm:pt modelId="{7A3ACB12-67AD-4005-82AC-7EB17E6FD769}" type="pres">
      <dgm:prSet presAssocID="{945E43DB-B35A-45C2-B533-F740388C98E4}" presName="thickLine" presStyleLbl="alignNode1" presStyleIdx="2" presStyleCnt="10"/>
      <dgm:spPr/>
    </dgm:pt>
    <dgm:pt modelId="{A858F796-F158-4BAD-82E4-6147C1080C23}" type="pres">
      <dgm:prSet presAssocID="{945E43DB-B35A-45C2-B533-F740388C98E4}" presName="horz1" presStyleCnt="0"/>
      <dgm:spPr/>
    </dgm:pt>
    <dgm:pt modelId="{610DCBF2-129A-40EA-B2E8-682BAFFD824E}" type="pres">
      <dgm:prSet presAssocID="{945E43DB-B35A-45C2-B533-F740388C98E4}" presName="tx1" presStyleLbl="revTx" presStyleIdx="2" presStyleCnt="10"/>
      <dgm:spPr/>
    </dgm:pt>
    <dgm:pt modelId="{4B9BC92B-BACE-4E21-80A5-B0C5638FE4A2}" type="pres">
      <dgm:prSet presAssocID="{945E43DB-B35A-45C2-B533-F740388C98E4}" presName="vert1" presStyleCnt="0"/>
      <dgm:spPr/>
    </dgm:pt>
    <dgm:pt modelId="{F48A36F9-CCEC-4A6D-B988-AD7F3919A1A2}" type="pres">
      <dgm:prSet presAssocID="{AD487863-60DC-4863-A952-6E83D2066E2F}" presName="thickLine" presStyleLbl="alignNode1" presStyleIdx="3" presStyleCnt="10"/>
      <dgm:spPr/>
    </dgm:pt>
    <dgm:pt modelId="{7336FD94-7A6A-4EC3-975A-C097A82C32A0}" type="pres">
      <dgm:prSet presAssocID="{AD487863-60DC-4863-A952-6E83D2066E2F}" presName="horz1" presStyleCnt="0"/>
      <dgm:spPr/>
    </dgm:pt>
    <dgm:pt modelId="{3EB38EA2-F3E0-4F11-8F57-6E2BD5937832}" type="pres">
      <dgm:prSet presAssocID="{AD487863-60DC-4863-A952-6E83D2066E2F}" presName="tx1" presStyleLbl="revTx" presStyleIdx="3" presStyleCnt="10"/>
      <dgm:spPr/>
    </dgm:pt>
    <dgm:pt modelId="{09E28F0F-93C8-404E-8306-65DDCABE26CE}" type="pres">
      <dgm:prSet presAssocID="{AD487863-60DC-4863-A952-6E83D2066E2F}" presName="vert1" presStyleCnt="0"/>
      <dgm:spPr/>
    </dgm:pt>
    <dgm:pt modelId="{1E5074D6-3061-4788-85FE-2D2DC54D90BF}" type="pres">
      <dgm:prSet presAssocID="{D293B1A4-E735-44CD-9C4C-DE40FC7C4C08}" presName="thickLine" presStyleLbl="alignNode1" presStyleIdx="4" presStyleCnt="10"/>
      <dgm:spPr/>
    </dgm:pt>
    <dgm:pt modelId="{001494AA-AB2D-45D7-AF7A-BFCADAA3AF41}" type="pres">
      <dgm:prSet presAssocID="{D293B1A4-E735-44CD-9C4C-DE40FC7C4C08}" presName="horz1" presStyleCnt="0"/>
      <dgm:spPr/>
    </dgm:pt>
    <dgm:pt modelId="{2BA3A88C-D9D1-43C6-9113-D150DF382E72}" type="pres">
      <dgm:prSet presAssocID="{D293B1A4-E735-44CD-9C4C-DE40FC7C4C08}" presName="tx1" presStyleLbl="revTx" presStyleIdx="4" presStyleCnt="10"/>
      <dgm:spPr/>
    </dgm:pt>
    <dgm:pt modelId="{1A4D6683-32EE-412F-A1F5-98AF4B3D9E13}" type="pres">
      <dgm:prSet presAssocID="{D293B1A4-E735-44CD-9C4C-DE40FC7C4C08}" presName="vert1" presStyleCnt="0"/>
      <dgm:spPr/>
    </dgm:pt>
    <dgm:pt modelId="{40DD12D0-5C81-4B10-B88B-0C509A384D98}" type="pres">
      <dgm:prSet presAssocID="{F1BC4170-7757-4E4D-902B-83A707D9BA38}" presName="thickLine" presStyleLbl="alignNode1" presStyleIdx="5" presStyleCnt="10"/>
      <dgm:spPr/>
    </dgm:pt>
    <dgm:pt modelId="{2614BC87-A021-48F8-ACB5-17E04C9F1379}" type="pres">
      <dgm:prSet presAssocID="{F1BC4170-7757-4E4D-902B-83A707D9BA38}" presName="horz1" presStyleCnt="0"/>
      <dgm:spPr/>
    </dgm:pt>
    <dgm:pt modelId="{63CEF6DA-AA79-44DD-8E73-E3E8A7C41B97}" type="pres">
      <dgm:prSet presAssocID="{F1BC4170-7757-4E4D-902B-83A707D9BA38}" presName="tx1" presStyleLbl="revTx" presStyleIdx="5" presStyleCnt="10"/>
      <dgm:spPr/>
    </dgm:pt>
    <dgm:pt modelId="{07F24D49-63B5-4136-AA77-60FD919C7743}" type="pres">
      <dgm:prSet presAssocID="{F1BC4170-7757-4E4D-902B-83A707D9BA38}" presName="vert1" presStyleCnt="0"/>
      <dgm:spPr/>
    </dgm:pt>
    <dgm:pt modelId="{F7925E23-38C6-4DB0-B31D-7B5E0E90EEE2}" type="pres">
      <dgm:prSet presAssocID="{9B20B30C-4C2E-4FCD-9939-98593F74AD73}" presName="thickLine" presStyleLbl="alignNode1" presStyleIdx="6" presStyleCnt="10"/>
      <dgm:spPr/>
    </dgm:pt>
    <dgm:pt modelId="{EFFFB738-831D-4F0D-96DA-74C28CE9958F}" type="pres">
      <dgm:prSet presAssocID="{9B20B30C-4C2E-4FCD-9939-98593F74AD73}" presName="horz1" presStyleCnt="0"/>
      <dgm:spPr/>
    </dgm:pt>
    <dgm:pt modelId="{9255EF44-BAF7-4459-A4DB-8791FED65B04}" type="pres">
      <dgm:prSet presAssocID="{9B20B30C-4C2E-4FCD-9939-98593F74AD73}" presName="tx1" presStyleLbl="revTx" presStyleIdx="6" presStyleCnt="10"/>
      <dgm:spPr/>
    </dgm:pt>
    <dgm:pt modelId="{D19FFE75-FECC-48B6-AEEE-1961ACC0AA79}" type="pres">
      <dgm:prSet presAssocID="{9B20B30C-4C2E-4FCD-9939-98593F74AD73}" presName="vert1" presStyleCnt="0"/>
      <dgm:spPr/>
    </dgm:pt>
    <dgm:pt modelId="{2A7A4CA8-C918-4807-8DE4-CC587DC6DA3D}" type="pres">
      <dgm:prSet presAssocID="{B8628E5E-A4D8-4C29-844C-274690C6DD38}" presName="thickLine" presStyleLbl="alignNode1" presStyleIdx="7" presStyleCnt="10"/>
      <dgm:spPr/>
    </dgm:pt>
    <dgm:pt modelId="{CBF7F37D-FDAB-4161-B940-33E0F121D3C7}" type="pres">
      <dgm:prSet presAssocID="{B8628E5E-A4D8-4C29-844C-274690C6DD38}" presName="horz1" presStyleCnt="0"/>
      <dgm:spPr/>
    </dgm:pt>
    <dgm:pt modelId="{64C66550-0B71-41E0-AF45-4A19DDE3723D}" type="pres">
      <dgm:prSet presAssocID="{B8628E5E-A4D8-4C29-844C-274690C6DD38}" presName="tx1" presStyleLbl="revTx" presStyleIdx="7" presStyleCnt="10"/>
      <dgm:spPr/>
    </dgm:pt>
    <dgm:pt modelId="{A0CF0912-5DC2-472B-8859-EB4529A5FC28}" type="pres">
      <dgm:prSet presAssocID="{B8628E5E-A4D8-4C29-844C-274690C6DD38}" presName="vert1" presStyleCnt="0"/>
      <dgm:spPr/>
    </dgm:pt>
    <dgm:pt modelId="{3367C45A-820C-4FFD-9D8F-E04C7015B582}" type="pres">
      <dgm:prSet presAssocID="{9A957CF4-6186-41E0-9A5E-CAF3AD3EAD9E}" presName="thickLine" presStyleLbl="alignNode1" presStyleIdx="8" presStyleCnt="10"/>
      <dgm:spPr/>
    </dgm:pt>
    <dgm:pt modelId="{39C9BBCE-A673-488D-8C8F-F5A1120CB8AF}" type="pres">
      <dgm:prSet presAssocID="{9A957CF4-6186-41E0-9A5E-CAF3AD3EAD9E}" presName="horz1" presStyleCnt="0"/>
      <dgm:spPr/>
    </dgm:pt>
    <dgm:pt modelId="{CB424FC1-BAB6-474E-A9B2-1159B7427834}" type="pres">
      <dgm:prSet presAssocID="{9A957CF4-6186-41E0-9A5E-CAF3AD3EAD9E}" presName="tx1" presStyleLbl="revTx" presStyleIdx="8" presStyleCnt="10"/>
      <dgm:spPr/>
    </dgm:pt>
    <dgm:pt modelId="{8DBBE3E2-A4EA-48F0-8730-33FB0092F2D0}" type="pres">
      <dgm:prSet presAssocID="{9A957CF4-6186-41E0-9A5E-CAF3AD3EAD9E}" presName="vert1" presStyleCnt="0"/>
      <dgm:spPr/>
    </dgm:pt>
    <dgm:pt modelId="{623DEB9A-0C3E-45DC-A29F-7AA2C209D20A}" type="pres">
      <dgm:prSet presAssocID="{9AFEDBA3-A932-477A-9E90-C31BABCD6CCF}" presName="thickLine" presStyleLbl="alignNode1" presStyleIdx="9" presStyleCnt="10"/>
      <dgm:spPr/>
    </dgm:pt>
    <dgm:pt modelId="{BFE99196-0085-4A83-9870-2B71E01FCA58}" type="pres">
      <dgm:prSet presAssocID="{9AFEDBA3-A932-477A-9E90-C31BABCD6CCF}" presName="horz1" presStyleCnt="0"/>
      <dgm:spPr/>
    </dgm:pt>
    <dgm:pt modelId="{179E8530-061B-49AC-AEB6-9687BAD6025C}" type="pres">
      <dgm:prSet presAssocID="{9AFEDBA3-A932-477A-9E90-C31BABCD6CCF}" presName="tx1" presStyleLbl="revTx" presStyleIdx="9" presStyleCnt="10"/>
      <dgm:spPr/>
    </dgm:pt>
    <dgm:pt modelId="{4D84B4C6-4D8F-47F4-A197-F0F356CEDD1C}" type="pres">
      <dgm:prSet presAssocID="{9AFEDBA3-A932-477A-9E90-C31BABCD6CCF}" presName="vert1" presStyleCnt="0"/>
      <dgm:spPr/>
    </dgm:pt>
  </dgm:ptLst>
  <dgm:cxnLst>
    <dgm:cxn modelId="{7B52BF09-C37F-47BF-A680-EFF4698EAB42}" type="presOf" srcId="{9B20B30C-4C2E-4FCD-9939-98593F74AD73}" destId="{9255EF44-BAF7-4459-A4DB-8791FED65B04}" srcOrd="0" destOrd="0" presId="urn:microsoft.com/office/officeart/2008/layout/LinedList"/>
    <dgm:cxn modelId="{F5426D18-25E2-49EE-9046-D3AA647DC802}" type="presOf" srcId="{A6C0B2B5-01BD-4A57-B27D-9870726443DF}" destId="{FDFB90B0-3CA3-49CF-A7C4-AFAE513ADC69}" srcOrd="0" destOrd="0" presId="urn:microsoft.com/office/officeart/2008/layout/LinedList"/>
    <dgm:cxn modelId="{B8798318-287E-466C-AED8-D691753C0E26}" srcId="{7E589015-DCA4-42E9-8567-4E85C5120E92}" destId="{B8628E5E-A4D8-4C29-844C-274690C6DD38}" srcOrd="7" destOrd="0" parTransId="{720F8B56-FD97-4F6B-8E8D-C623C41CDF4C}" sibTransId="{07AD8D4F-6D60-4C50-A2C9-75E97E06A3D3}"/>
    <dgm:cxn modelId="{34612D21-A4F1-4D5D-9E0B-4B7BAB34BAE7}" type="presOf" srcId="{9AFEDBA3-A932-477A-9E90-C31BABCD6CCF}" destId="{179E8530-061B-49AC-AEB6-9687BAD6025C}" srcOrd="0" destOrd="0" presId="urn:microsoft.com/office/officeart/2008/layout/LinedList"/>
    <dgm:cxn modelId="{61E9585C-25D5-4A19-8915-30451F438490}" type="presOf" srcId="{AD487863-60DC-4863-A952-6E83D2066E2F}" destId="{3EB38EA2-F3E0-4F11-8F57-6E2BD5937832}" srcOrd="0" destOrd="0" presId="urn:microsoft.com/office/officeart/2008/layout/LinedList"/>
    <dgm:cxn modelId="{A4AC8264-5EFD-4A5A-AB58-027B83B428B4}" srcId="{7E589015-DCA4-42E9-8567-4E85C5120E92}" destId="{9B20B30C-4C2E-4FCD-9939-98593F74AD73}" srcOrd="6" destOrd="0" parTransId="{C99275DA-7D80-425C-8425-407FE3F0AA9D}" sibTransId="{204777FC-9E51-4F30-8A87-02343DB01E38}"/>
    <dgm:cxn modelId="{74E4E467-0C63-4CF6-B58E-279C96DB1F09}" srcId="{7E589015-DCA4-42E9-8567-4E85C5120E92}" destId="{945E43DB-B35A-45C2-B533-F740388C98E4}" srcOrd="2" destOrd="0" parTransId="{E0F28A6A-C9F7-4254-A9AC-1A1AC83CD2BC}" sibTransId="{6C3FD7B1-3E9A-406F-A102-8CA10B9098B5}"/>
    <dgm:cxn modelId="{AFC65F49-526E-4F9E-BCE0-723C52FA07BF}" type="presOf" srcId="{945E43DB-B35A-45C2-B533-F740388C98E4}" destId="{610DCBF2-129A-40EA-B2E8-682BAFFD824E}" srcOrd="0" destOrd="0" presId="urn:microsoft.com/office/officeart/2008/layout/LinedList"/>
    <dgm:cxn modelId="{980F626C-6077-4060-9E24-44E29E16EFFE}" srcId="{7E589015-DCA4-42E9-8567-4E85C5120E92}" destId="{AD487863-60DC-4863-A952-6E83D2066E2F}" srcOrd="3" destOrd="0" parTransId="{5EE290F4-066B-4506-BDC6-15B51E7C5034}" sibTransId="{AD15A682-402C-4AD2-A487-02346440CBC9}"/>
    <dgm:cxn modelId="{E6910171-C5ED-4B8A-A2C1-E61F2E837F6E}" type="presOf" srcId="{D293B1A4-E735-44CD-9C4C-DE40FC7C4C08}" destId="{2BA3A88C-D9D1-43C6-9113-D150DF382E72}" srcOrd="0" destOrd="0" presId="urn:microsoft.com/office/officeart/2008/layout/LinedList"/>
    <dgm:cxn modelId="{C4085251-AF67-472B-B130-4F5DF5EFC5C7}" type="presOf" srcId="{1EBEDB98-5A8D-4F61-918F-82F410AA0BB4}" destId="{97A933BE-5B29-44BE-86DA-411B9436B4E6}" srcOrd="0" destOrd="0" presId="urn:microsoft.com/office/officeart/2008/layout/LinedList"/>
    <dgm:cxn modelId="{AF9A8E9A-44FE-4668-AE5A-B149D9DA75D6}" type="presOf" srcId="{B8628E5E-A4D8-4C29-844C-274690C6DD38}" destId="{64C66550-0B71-41E0-AF45-4A19DDE3723D}" srcOrd="0" destOrd="0" presId="urn:microsoft.com/office/officeart/2008/layout/LinedList"/>
    <dgm:cxn modelId="{A3908E9B-59C2-4405-B720-23A9D282B9AD}" srcId="{7E589015-DCA4-42E9-8567-4E85C5120E92}" destId="{9AFEDBA3-A932-477A-9E90-C31BABCD6CCF}" srcOrd="9" destOrd="0" parTransId="{FDC8CE07-AFFF-4380-960B-10188EB73568}" sibTransId="{5AC6DA18-E71B-4CEF-BAA3-8E38E038371E}"/>
    <dgm:cxn modelId="{592ABEA2-5E2F-45A8-B365-AA8C1AA68C8E}" srcId="{7E589015-DCA4-42E9-8567-4E85C5120E92}" destId="{1EBEDB98-5A8D-4F61-918F-82F410AA0BB4}" srcOrd="1" destOrd="0" parTransId="{1A66B6FB-445B-408A-B885-30B257626F80}" sibTransId="{0689FD75-FDF2-4DD7-879B-73DBA75B7F04}"/>
    <dgm:cxn modelId="{62F9D8A9-87D0-4303-ABC5-740588F5B92A}" srcId="{7E589015-DCA4-42E9-8567-4E85C5120E92}" destId="{9A957CF4-6186-41E0-9A5E-CAF3AD3EAD9E}" srcOrd="8" destOrd="0" parTransId="{355528AF-B9AC-482B-8F8C-027BF01FF3D3}" sibTransId="{CA421DDF-5D48-47B3-AE4B-342D1A49B7E3}"/>
    <dgm:cxn modelId="{4F8D8DAC-6201-4AFD-9DC4-B27F0087DBE0}" srcId="{7E589015-DCA4-42E9-8567-4E85C5120E92}" destId="{D293B1A4-E735-44CD-9C4C-DE40FC7C4C08}" srcOrd="4" destOrd="0" parTransId="{4FA57569-B56F-479F-964D-69D2DBD55CCD}" sibTransId="{4E655FEA-63E9-48EA-A699-5876EA7D1BE4}"/>
    <dgm:cxn modelId="{F647BDB7-ABC5-46AD-9D6F-37095E4CA32B}" type="presOf" srcId="{9A957CF4-6186-41E0-9A5E-CAF3AD3EAD9E}" destId="{CB424FC1-BAB6-474E-A9B2-1159B7427834}" srcOrd="0" destOrd="0" presId="urn:microsoft.com/office/officeart/2008/layout/LinedList"/>
    <dgm:cxn modelId="{6D81C6B8-57CD-400D-8971-EED7BE2D998A}" type="presOf" srcId="{7E589015-DCA4-42E9-8567-4E85C5120E92}" destId="{C4CE17FC-0D1F-4C9B-B8A4-8C755F459977}" srcOrd="0" destOrd="0" presId="urn:microsoft.com/office/officeart/2008/layout/LinedList"/>
    <dgm:cxn modelId="{CEC41FC9-835A-4C44-870B-7DAD254211EF}" srcId="{7E589015-DCA4-42E9-8567-4E85C5120E92}" destId="{A6C0B2B5-01BD-4A57-B27D-9870726443DF}" srcOrd="0" destOrd="0" parTransId="{CE95BB52-6440-4866-AE1E-590F9C723756}" sibTransId="{3311A18A-B72D-45C0-8FB6-48BC7EC2CE7A}"/>
    <dgm:cxn modelId="{17CCE6F4-B5AB-4244-AD2B-0818ABA1D104}" type="presOf" srcId="{F1BC4170-7757-4E4D-902B-83A707D9BA38}" destId="{63CEF6DA-AA79-44DD-8E73-E3E8A7C41B97}" srcOrd="0" destOrd="0" presId="urn:microsoft.com/office/officeart/2008/layout/LinedList"/>
    <dgm:cxn modelId="{CD7D24FC-1DEA-409A-ACC2-D229A1E0EB3E}" srcId="{7E589015-DCA4-42E9-8567-4E85C5120E92}" destId="{F1BC4170-7757-4E4D-902B-83A707D9BA38}" srcOrd="5" destOrd="0" parTransId="{75E1D84B-A5D6-4B04-9DB9-6853D5202C6B}" sibTransId="{0E1E9BD4-FB83-43AA-8CFC-3F96A076B442}"/>
    <dgm:cxn modelId="{5C3C04F2-C5AE-4987-B54B-430896DEF90C}" type="presParOf" srcId="{C4CE17FC-0D1F-4C9B-B8A4-8C755F459977}" destId="{E39B0EF3-0EE7-41BD-903A-DF6B86D64B58}" srcOrd="0" destOrd="0" presId="urn:microsoft.com/office/officeart/2008/layout/LinedList"/>
    <dgm:cxn modelId="{DC5BE62C-F1CB-43A1-8DDD-82F7B8FE57E3}" type="presParOf" srcId="{C4CE17FC-0D1F-4C9B-B8A4-8C755F459977}" destId="{AE460465-9075-4A76-B8B4-28F0BE02DA23}" srcOrd="1" destOrd="0" presId="urn:microsoft.com/office/officeart/2008/layout/LinedList"/>
    <dgm:cxn modelId="{846BC919-D36A-4389-A5A8-10DBA8410C57}" type="presParOf" srcId="{AE460465-9075-4A76-B8B4-28F0BE02DA23}" destId="{FDFB90B0-3CA3-49CF-A7C4-AFAE513ADC69}" srcOrd="0" destOrd="0" presId="urn:microsoft.com/office/officeart/2008/layout/LinedList"/>
    <dgm:cxn modelId="{5578C2C9-580A-4FA8-A30D-47FC7341E8E2}" type="presParOf" srcId="{AE460465-9075-4A76-B8B4-28F0BE02DA23}" destId="{B67E80FC-01E0-4D34-B0A2-71018185FD1B}" srcOrd="1" destOrd="0" presId="urn:microsoft.com/office/officeart/2008/layout/LinedList"/>
    <dgm:cxn modelId="{9C04B44D-9C72-4D35-8B6A-CEBBF0DEDA70}" type="presParOf" srcId="{C4CE17FC-0D1F-4C9B-B8A4-8C755F459977}" destId="{FF316724-DA8E-411D-9660-C063973DCF29}" srcOrd="2" destOrd="0" presId="urn:microsoft.com/office/officeart/2008/layout/LinedList"/>
    <dgm:cxn modelId="{B793F7DC-1A8F-4D8A-BC80-119C3CDC4F0F}" type="presParOf" srcId="{C4CE17FC-0D1F-4C9B-B8A4-8C755F459977}" destId="{69876924-7E17-4909-B566-F731DE5409EF}" srcOrd="3" destOrd="0" presId="urn:microsoft.com/office/officeart/2008/layout/LinedList"/>
    <dgm:cxn modelId="{E7E1270E-DFB9-4D96-BA79-D560D77EBD66}" type="presParOf" srcId="{69876924-7E17-4909-B566-F731DE5409EF}" destId="{97A933BE-5B29-44BE-86DA-411B9436B4E6}" srcOrd="0" destOrd="0" presId="urn:microsoft.com/office/officeart/2008/layout/LinedList"/>
    <dgm:cxn modelId="{A1B04309-D1F5-4E69-86AF-432D7D7E311C}" type="presParOf" srcId="{69876924-7E17-4909-B566-F731DE5409EF}" destId="{CEFB61D9-9CB2-4020-B62F-98DAB42C6A86}" srcOrd="1" destOrd="0" presId="urn:microsoft.com/office/officeart/2008/layout/LinedList"/>
    <dgm:cxn modelId="{85220317-6ED9-44BE-B077-E404501AB64F}" type="presParOf" srcId="{C4CE17FC-0D1F-4C9B-B8A4-8C755F459977}" destId="{7A3ACB12-67AD-4005-82AC-7EB17E6FD769}" srcOrd="4" destOrd="0" presId="urn:microsoft.com/office/officeart/2008/layout/LinedList"/>
    <dgm:cxn modelId="{2A2F0C24-5E3E-4A3E-AC7C-71C83841EAD8}" type="presParOf" srcId="{C4CE17FC-0D1F-4C9B-B8A4-8C755F459977}" destId="{A858F796-F158-4BAD-82E4-6147C1080C23}" srcOrd="5" destOrd="0" presId="urn:microsoft.com/office/officeart/2008/layout/LinedList"/>
    <dgm:cxn modelId="{33179653-3BA0-4BDC-A861-BC66D1472ED1}" type="presParOf" srcId="{A858F796-F158-4BAD-82E4-6147C1080C23}" destId="{610DCBF2-129A-40EA-B2E8-682BAFFD824E}" srcOrd="0" destOrd="0" presId="urn:microsoft.com/office/officeart/2008/layout/LinedList"/>
    <dgm:cxn modelId="{B989C5EE-3292-4801-97C9-29C3C44BB0BA}" type="presParOf" srcId="{A858F796-F158-4BAD-82E4-6147C1080C23}" destId="{4B9BC92B-BACE-4E21-80A5-B0C5638FE4A2}" srcOrd="1" destOrd="0" presId="urn:microsoft.com/office/officeart/2008/layout/LinedList"/>
    <dgm:cxn modelId="{3B0605D4-DBCF-4BB6-AD61-41DF33A306B0}" type="presParOf" srcId="{C4CE17FC-0D1F-4C9B-B8A4-8C755F459977}" destId="{F48A36F9-CCEC-4A6D-B988-AD7F3919A1A2}" srcOrd="6" destOrd="0" presId="urn:microsoft.com/office/officeart/2008/layout/LinedList"/>
    <dgm:cxn modelId="{906FFF5C-6071-4F0F-BC26-7DA9CF9B0202}" type="presParOf" srcId="{C4CE17FC-0D1F-4C9B-B8A4-8C755F459977}" destId="{7336FD94-7A6A-4EC3-975A-C097A82C32A0}" srcOrd="7" destOrd="0" presId="urn:microsoft.com/office/officeart/2008/layout/LinedList"/>
    <dgm:cxn modelId="{8691579D-9DEC-42C4-9492-225134C8CF35}" type="presParOf" srcId="{7336FD94-7A6A-4EC3-975A-C097A82C32A0}" destId="{3EB38EA2-F3E0-4F11-8F57-6E2BD5937832}" srcOrd="0" destOrd="0" presId="urn:microsoft.com/office/officeart/2008/layout/LinedList"/>
    <dgm:cxn modelId="{B667FFCC-192A-46F7-87BA-843DBB396772}" type="presParOf" srcId="{7336FD94-7A6A-4EC3-975A-C097A82C32A0}" destId="{09E28F0F-93C8-404E-8306-65DDCABE26CE}" srcOrd="1" destOrd="0" presId="urn:microsoft.com/office/officeart/2008/layout/LinedList"/>
    <dgm:cxn modelId="{F932EFF1-E3FA-42F9-8D55-C255D998135A}" type="presParOf" srcId="{C4CE17FC-0D1F-4C9B-B8A4-8C755F459977}" destId="{1E5074D6-3061-4788-85FE-2D2DC54D90BF}" srcOrd="8" destOrd="0" presId="urn:microsoft.com/office/officeart/2008/layout/LinedList"/>
    <dgm:cxn modelId="{2CD89C2F-5083-4C9E-8887-4B82B443D784}" type="presParOf" srcId="{C4CE17FC-0D1F-4C9B-B8A4-8C755F459977}" destId="{001494AA-AB2D-45D7-AF7A-BFCADAA3AF41}" srcOrd="9" destOrd="0" presId="urn:microsoft.com/office/officeart/2008/layout/LinedList"/>
    <dgm:cxn modelId="{10BEC3FC-ED90-4DA1-834A-C8FF477965D5}" type="presParOf" srcId="{001494AA-AB2D-45D7-AF7A-BFCADAA3AF41}" destId="{2BA3A88C-D9D1-43C6-9113-D150DF382E72}" srcOrd="0" destOrd="0" presId="urn:microsoft.com/office/officeart/2008/layout/LinedList"/>
    <dgm:cxn modelId="{AA24BB1A-CD8E-4FA7-808D-18B81483CF0F}" type="presParOf" srcId="{001494AA-AB2D-45D7-AF7A-BFCADAA3AF41}" destId="{1A4D6683-32EE-412F-A1F5-98AF4B3D9E13}" srcOrd="1" destOrd="0" presId="urn:microsoft.com/office/officeart/2008/layout/LinedList"/>
    <dgm:cxn modelId="{D00AB810-129E-4D40-A6C8-6361323B20DA}" type="presParOf" srcId="{C4CE17FC-0D1F-4C9B-B8A4-8C755F459977}" destId="{40DD12D0-5C81-4B10-B88B-0C509A384D98}" srcOrd="10" destOrd="0" presId="urn:microsoft.com/office/officeart/2008/layout/LinedList"/>
    <dgm:cxn modelId="{B30D6BDB-7943-4F95-B06E-E8D8D397E7BA}" type="presParOf" srcId="{C4CE17FC-0D1F-4C9B-B8A4-8C755F459977}" destId="{2614BC87-A021-48F8-ACB5-17E04C9F1379}" srcOrd="11" destOrd="0" presId="urn:microsoft.com/office/officeart/2008/layout/LinedList"/>
    <dgm:cxn modelId="{224C5A84-6D40-466E-BCCE-35D0800D74AD}" type="presParOf" srcId="{2614BC87-A021-48F8-ACB5-17E04C9F1379}" destId="{63CEF6DA-AA79-44DD-8E73-E3E8A7C41B97}" srcOrd="0" destOrd="0" presId="urn:microsoft.com/office/officeart/2008/layout/LinedList"/>
    <dgm:cxn modelId="{3E934458-EAC1-4C15-AA0D-E739464CEFB0}" type="presParOf" srcId="{2614BC87-A021-48F8-ACB5-17E04C9F1379}" destId="{07F24D49-63B5-4136-AA77-60FD919C7743}" srcOrd="1" destOrd="0" presId="urn:microsoft.com/office/officeart/2008/layout/LinedList"/>
    <dgm:cxn modelId="{CD9CB0FA-B125-4E55-84D0-4B013B7644C9}" type="presParOf" srcId="{C4CE17FC-0D1F-4C9B-B8A4-8C755F459977}" destId="{F7925E23-38C6-4DB0-B31D-7B5E0E90EEE2}" srcOrd="12" destOrd="0" presId="urn:microsoft.com/office/officeart/2008/layout/LinedList"/>
    <dgm:cxn modelId="{93D4E16C-DC41-4F98-9D71-F81A0EE25271}" type="presParOf" srcId="{C4CE17FC-0D1F-4C9B-B8A4-8C755F459977}" destId="{EFFFB738-831D-4F0D-96DA-74C28CE9958F}" srcOrd="13" destOrd="0" presId="urn:microsoft.com/office/officeart/2008/layout/LinedList"/>
    <dgm:cxn modelId="{299C62A1-C2CA-41E8-8307-B8EE4D5472F7}" type="presParOf" srcId="{EFFFB738-831D-4F0D-96DA-74C28CE9958F}" destId="{9255EF44-BAF7-4459-A4DB-8791FED65B04}" srcOrd="0" destOrd="0" presId="urn:microsoft.com/office/officeart/2008/layout/LinedList"/>
    <dgm:cxn modelId="{082DC9D1-1338-4F79-93EF-39D7098E7EEE}" type="presParOf" srcId="{EFFFB738-831D-4F0D-96DA-74C28CE9958F}" destId="{D19FFE75-FECC-48B6-AEEE-1961ACC0AA79}" srcOrd="1" destOrd="0" presId="urn:microsoft.com/office/officeart/2008/layout/LinedList"/>
    <dgm:cxn modelId="{FAEBA18A-3EF2-49B9-9888-471F98AF89A0}" type="presParOf" srcId="{C4CE17FC-0D1F-4C9B-B8A4-8C755F459977}" destId="{2A7A4CA8-C918-4807-8DE4-CC587DC6DA3D}" srcOrd="14" destOrd="0" presId="urn:microsoft.com/office/officeart/2008/layout/LinedList"/>
    <dgm:cxn modelId="{67C22736-F67C-4C7E-BD92-AA241E9A2BD6}" type="presParOf" srcId="{C4CE17FC-0D1F-4C9B-B8A4-8C755F459977}" destId="{CBF7F37D-FDAB-4161-B940-33E0F121D3C7}" srcOrd="15" destOrd="0" presId="urn:microsoft.com/office/officeart/2008/layout/LinedList"/>
    <dgm:cxn modelId="{28F56597-3669-42E1-ADA3-57FBF5E1CF31}" type="presParOf" srcId="{CBF7F37D-FDAB-4161-B940-33E0F121D3C7}" destId="{64C66550-0B71-41E0-AF45-4A19DDE3723D}" srcOrd="0" destOrd="0" presId="urn:microsoft.com/office/officeart/2008/layout/LinedList"/>
    <dgm:cxn modelId="{F8D17C6A-4FF9-4B25-BB86-247C2E3B4A1E}" type="presParOf" srcId="{CBF7F37D-FDAB-4161-B940-33E0F121D3C7}" destId="{A0CF0912-5DC2-472B-8859-EB4529A5FC28}" srcOrd="1" destOrd="0" presId="urn:microsoft.com/office/officeart/2008/layout/LinedList"/>
    <dgm:cxn modelId="{CF754643-7181-4912-AF99-22807E101987}" type="presParOf" srcId="{C4CE17FC-0D1F-4C9B-B8A4-8C755F459977}" destId="{3367C45A-820C-4FFD-9D8F-E04C7015B582}" srcOrd="16" destOrd="0" presId="urn:microsoft.com/office/officeart/2008/layout/LinedList"/>
    <dgm:cxn modelId="{78769A51-C701-422E-939C-7C614C3656C2}" type="presParOf" srcId="{C4CE17FC-0D1F-4C9B-B8A4-8C755F459977}" destId="{39C9BBCE-A673-488D-8C8F-F5A1120CB8AF}" srcOrd="17" destOrd="0" presId="urn:microsoft.com/office/officeart/2008/layout/LinedList"/>
    <dgm:cxn modelId="{6B36EC4C-E941-4BB2-8C8A-673F5F1A3346}" type="presParOf" srcId="{39C9BBCE-A673-488D-8C8F-F5A1120CB8AF}" destId="{CB424FC1-BAB6-474E-A9B2-1159B7427834}" srcOrd="0" destOrd="0" presId="urn:microsoft.com/office/officeart/2008/layout/LinedList"/>
    <dgm:cxn modelId="{440145D1-0995-4528-BD5A-637ADEF017F1}" type="presParOf" srcId="{39C9BBCE-A673-488D-8C8F-F5A1120CB8AF}" destId="{8DBBE3E2-A4EA-48F0-8730-33FB0092F2D0}" srcOrd="1" destOrd="0" presId="urn:microsoft.com/office/officeart/2008/layout/LinedList"/>
    <dgm:cxn modelId="{66F03F8E-4658-4B88-A1C2-8254020300AA}" type="presParOf" srcId="{C4CE17FC-0D1F-4C9B-B8A4-8C755F459977}" destId="{623DEB9A-0C3E-45DC-A29F-7AA2C209D20A}" srcOrd="18" destOrd="0" presId="urn:microsoft.com/office/officeart/2008/layout/LinedList"/>
    <dgm:cxn modelId="{D11AD8DF-F9EF-4A4C-9D0C-77C6F1E2549B}" type="presParOf" srcId="{C4CE17FC-0D1F-4C9B-B8A4-8C755F459977}" destId="{BFE99196-0085-4A83-9870-2B71E01FCA58}" srcOrd="19" destOrd="0" presId="urn:microsoft.com/office/officeart/2008/layout/LinedList"/>
    <dgm:cxn modelId="{A9308D4B-1103-43FE-8AEA-0D2B4BD724F8}" type="presParOf" srcId="{BFE99196-0085-4A83-9870-2B71E01FCA58}" destId="{179E8530-061B-49AC-AEB6-9687BAD6025C}" srcOrd="0" destOrd="0" presId="urn:microsoft.com/office/officeart/2008/layout/LinedList"/>
    <dgm:cxn modelId="{FE8EE798-3814-491B-9793-CD3090C90A4F}" type="presParOf" srcId="{BFE99196-0085-4A83-9870-2B71E01FCA58}" destId="{4D84B4C6-4D8F-47F4-A197-F0F356CEDD1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2F7237-654D-4D19-8F19-B4D1F1B1B89C}">
      <dsp:nvSpPr>
        <dsp:cNvPr id="0" name=""/>
        <dsp:cNvSpPr/>
      </dsp:nvSpPr>
      <dsp:spPr>
        <a:xfrm>
          <a:off x="0" y="680"/>
          <a:ext cx="6269038" cy="0"/>
        </a:xfrm>
        <a:prstGeom prst="line">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EF1271FC-3FD5-4F18-BA34-1DF9C2502072}">
      <dsp:nvSpPr>
        <dsp:cNvPr id="0" name=""/>
        <dsp:cNvSpPr/>
      </dsp:nvSpPr>
      <dsp:spPr>
        <a:xfrm>
          <a:off x="0" y="680"/>
          <a:ext cx="6269038" cy="11141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l-GR" sz="3100" b="0" i="0" kern="1200"/>
            <a:t>το κλίμα μιας περιοχής εξαρτάται από τους παρακάτω παράγοντες:</a:t>
          </a:r>
          <a:endParaRPr lang="en-US" sz="3100" kern="1200"/>
        </a:p>
      </dsp:txBody>
      <dsp:txXfrm>
        <a:off x="0" y="680"/>
        <a:ext cx="6269038" cy="1114152"/>
      </dsp:txXfrm>
    </dsp:sp>
    <dsp:sp modelId="{FFAC5069-5C53-49F5-8474-B4AE205C76F5}">
      <dsp:nvSpPr>
        <dsp:cNvPr id="0" name=""/>
        <dsp:cNvSpPr/>
      </dsp:nvSpPr>
      <dsp:spPr>
        <a:xfrm>
          <a:off x="0" y="1114833"/>
          <a:ext cx="6269038" cy="0"/>
        </a:xfrm>
        <a:prstGeom prst="line">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9361C84E-F0AA-4C15-8624-468783A1C1AC}">
      <dsp:nvSpPr>
        <dsp:cNvPr id="0" name=""/>
        <dsp:cNvSpPr/>
      </dsp:nvSpPr>
      <dsp:spPr>
        <a:xfrm>
          <a:off x="0" y="1114833"/>
          <a:ext cx="6269038" cy="11141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l-GR" sz="3100" b="0" i="0" kern="1200"/>
            <a:t>το γεωγραφικό πλάτος</a:t>
          </a:r>
          <a:endParaRPr lang="en-US" sz="3100" kern="1200"/>
        </a:p>
      </dsp:txBody>
      <dsp:txXfrm>
        <a:off x="0" y="1114833"/>
        <a:ext cx="6269038" cy="1114152"/>
      </dsp:txXfrm>
    </dsp:sp>
    <dsp:sp modelId="{FC3B7F3C-1CBA-4D85-8DA0-5BDF007DCF1B}">
      <dsp:nvSpPr>
        <dsp:cNvPr id="0" name=""/>
        <dsp:cNvSpPr/>
      </dsp:nvSpPr>
      <dsp:spPr>
        <a:xfrm>
          <a:off x="0" y="2228986"/>
          <a:ext cx="6269038" cy="0"/>
        </a:xfrm>
        <a:prstGeom prst="line">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EB4551AA-CA15-43AC-9984-B04E49287A00}">
      <dsp:nvSpPr>
        <dsp:cNvPr id="0" name=""/>
        <dsp:cNvSpPr/>
      </dsp:nvSpPr>
      <dsp:spPr>
        <a:xfrm>
          <a:off x="0" y="2228986"/>
          <a:ext cx="6269038" cy="11141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l-GR" sz="3100" b="0" i="0" kern="1200"/>
            <a:t>την απόστασή της από τη θάλασσα</a:t>
          </a:r>
          <a:endParaRPr lang="en-US" sz="3100" kern="1200"/>
        </a:p>
      </dsp:txBody>
      <dsp:txXfrm>
        <a:off x="0" y="2228986"/>
        <a:ext cx="6269038" cy="1114152"/>
      </dsp:txXfrm>
    </dsp:sp>
    <dsp:sp modelId="{40D3AF48-8E6B-4BC6-B1F9-B9482785CD23}">
      <dsp:nvSpPr>
        <dsp:cNvPr id="0" name=""/>
        <dsp:cNvSpPr/>
      </dsp:nvSpPr>
      <dsp:spPr>
        <a:xfrm>
          <a:off x="0" y="3343138"/>
          <a:ext cx="6269038" cy="0"/>
        </a:xfrm>
        <a:prstGeom prst="line">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64747E6F-5272-49BE-A22A-6B9F48CF734F}">
      <dsp:nvSpPr>
        <dsp:cNvPr id="0" name=""/>
        <dsp:cNvSpPr/>
      </dsp:nvSpPr>
      <dsp:spPr>
        <a:xfrm>
          <a:off x="0" y="3343138"/>
          <a:ext cx="6269038" cy="11141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l-GR" sz="3100" b="0" i="0" kern="1200"/>
            <a:t>το υψόμετρο</a:t>
          </a:r>
          <a:endParaRPr lang="en-US" sz="3100" kern="1200"/>
        </a:p>
      </dsp:txBody>
      <dsp:txXfrm>
        <a:off x="0" y="3343138"/>
        <a:ext cx="6269038" cy="1114152"/>
      </dsp:txXfrm>
    </dsp:sp>
    <dsp:sp modelId="{FD670E75-D820-4F4C-B593-694108667443}">
      <dsp:nvSpPr>
        <dsp:cNvPr id="0" name=""/>
        <dsp:cNvSpPr/>
      </dsp:nvSpPr>
      <dsp:spPr>
        <a:xfrm>
          <a:off x="0" y="4457291"/>
          <a:ext cx="6269038" cy="0"/>
        </a:xfrm>
        <a:prstGeom prst="line">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3273C73E-A08E-4FA1-BC0E-271CF7A9A660}">
      <dsp:nvSpPr>
        <dsp:cNvPr id="0" name=""/>
        <dsp:cNvSpPr/>
      </dsp:nvSpPr>
      <dsp:spPr>
        <a:xfrm>
          <a:off x="0" y="4457291"/>
          <a:ext cx="6269038" cy="11141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l-GR" sz="3100" b="0" i="0" kern="1200"/>
            <a:t>τις ιδιαίτερες τοπικές συνθήκες</a:t>
          </a:r>
          <a:endParaRPr lang="en-US" sz="3100" kern="1200"/>
        </a:p>
      </dsp:txBody>
      <dsp:txXfrm>
        <a:off x="0" y="4457291"/>
        <a:ext cx="6269038" cy="11141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3746BC-8358-499B-A165-D1FC482585D8}">
      <dsp:nvSpPr>
        <dsp:cNvPr id="0" name=""/>
        <dsp:cNvSpPr/>
      </dsp:nvSpPr>
      <dsp:spPr>
        <a:xfrm>
          <a:off x="0" y="48969"/>
          <a:ext cx="10515600" cy="135252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l-GR" sz="3400" kern="1200" dirty="0"/>
            <a:t>Η Ευρώπη βρίσκεται στη βόρεια εύκρατη ζώνη και περιβάλλεται βόρεια, δυτικά και νότια από θάλασσα</a:t>
          </a:r>
          <a:endParaRPr lang="en-US" sz="3400" kern="1200" dirty="0"/>
        </a:p>
      </dsp:txBody>
      <dsp:txXfrm>
        <a:off x="66025" y="114994"/>
        <a:ext cx="10383550" cy="1220470"/>
      </dsp:txXfrm>
    </dsp:sp>
    <dsp:sp modelId="{D9EB2525-F83A-42C8-A8D8-19805213E61E}">
      <dsp:nvSpPr>
        <dsp:cNvPr id="0" name=""/>
        <dsp:cNvSpPr/>
      </dsp:nvSpPr>
      <dsp:spPr>
        <a:xfrm>
          <a:off x="0" y="1499409"/>
          <a:ext cx="10515600" cy="135252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l-GR" sz="3400" kern="1200" dirty="0"/>
            <a:t>Επομένως, το κλίμα της σε γενικές γραμμές είναι εύκρατο, εκτός από τις βόρειες περιοχές της ηπείρου</a:t>
          </a:r>
          <a:endParaRPr lang="en-US" sz="3400" kern="1200" dirty="0"/>
        </a:p>
      </dsp:txBody>
      <dsp:txXfrm>
        <a:off x="66025" y="1565434"/>
        <a:ext cx="10383550" cy="1220470"/>
      </dsp:txXfrm>
    </dsp:sp>
    <dsp:sp modelId="{B51170F4-8099-4490-A5CD-5DAE4ECD2C7C}">
      <dsp:nvSpPr>
        <dsp:cNvPr id="0" name=""/>
        <dsp:cNvSpPr/>
      </dsp:nvSpPr>
      <dsp:spPr>
        <a:xfrm>
          <a:off x="0" y="2949848"/>
          <a:ext cx="10515600" cy="135252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l-GR" sz="3400" kern="1200" dirty="0"/>
            <a:t>Το κλίμα όμως διαφοροποιείται από περιοχή σε περιοχή </a:t>
          </a:r>
          <a:endParaRPr lang="en-US" sz="3400" kern="1200" dirty="0"/>
        </a:p>
      </dsp:txBody>
      <dsp:txXfrm>
        <a:off x="66025" y="3015873"/>
        <a:ext cx="10383550" cy="12204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86E43A-6D59-429E-BFF4-FA8CDA3B69C7}">
      <dsp:nvSpPr>
        <dsp:cNvPr id="0" name=""/>
        <dsp:cNvSpPr/>
      </dsp:nvSpPr>
      <dsp:spPr>
        <a:xfrm>
          <a:off x="0" y="680"/>
          <a:ext cx="6269038" cy="0"/>
        </a:xfrm>
        <a:prstGeom prst="line">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64F2E3DD-0F12-4EAC-96D6-3EA445CB383E}">
      <dsp:nvSpPr>
        <dsp:cNvPr id="0" name=""/>
        <dsp:cNvSpPr/>
      </dsp:nvSpPr>
      <dsp:spPr>
        <a:xfrm>
          <a:off x="0" y="680"/>
          <a:ext cx="6269038" cy="7958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l-GR" sz="1400" b="1" i="0" kern="1200"/>
            <a:t>Με βάση λοιπόν τον κλιματικό χάρτη της Ευρώπης διακρίνουμε 6 κλιματικές ζώνες:</a:t>
          </a:r>
          <a:endParaRPr lang="en-US" sz="1400" kern="1200"/>
        </a:p>
      </dsp:txBody>
      <dsp:txXfrm>
        <a:off x="0" y="680"/>
        <a:ext cx="6269038" cy="795823"/>
      </dsp:txXfrm>
    </dsp:sp>
    <dsp:sp modelId="{EDEC4B7D-C6FB-402F-A4C2-5A57CAB50A14}">
      <dsp:nvSpPr>
        <dsp:cNvPr id="0" name=""/>
        <dsp:cNvSpPr/>
      </dsp:nvSpPr>
      <dsp:spPr>
        <a:xfrm>
          <a:off x="0" y="796503"/>
          <a:ext cx="6269038" cy="0"/>
        </a:xfrm>
        <a:prstGeom prst="line">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A4016140-2E3C-4215-9DE5-6C6C0D389A6F}">
      <dsp:nvSpPr>
        <dsp:cNvPr id="0" name=""/>
        <dsp:cNvSpPr/>
      </dsp:nvSpPr>
      <dsp:spPr>
        <a:xfrm>
          <a:off x="0" y="796503"/>
          <a:ext cx="6269038" cy="7958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l-GR" sz="1400" b="1" i="0" kern="1200" dirty="0">
              <a:solidFill>
                <a:schemeClr val="accent1"/>
              </a:solidFill>
            </a:rPr>
            <a:t>Ζώνη Ωκεάνιου κλίματος</a:t>
          </a:r>
          <a:r>
            <a:rPr lang="el-GR" sz="1400" b="1" i="0" kern="1200" dirty="0"/>
            <a:t> με ήπιο χειμώνα και δροσερό καλοκαίρι. Τέτοιο κλίμα παρατηρείται κυρίως στη Δυτική Ευρώπη, όπου επηρεάζεται και από το ρεύμα του κόλπου του Μεξικού</a:t>
          </a:r>
          <a:endParaRPr lang="en-US" sz="1400" kern="1200" dirty="0"/>
        </a:p>
      </dsp:txBody>
      <dsp:txXfrm>
        <a:off x="0" y="796503"/>
        <a:ext cx="6269038" cy="795823"/>
      </dsp:txXfrm>
    </dsp:sp>
    <dsp:sp modelId="{6355268E-64CB-4D71-B7EE-01401E90335D}">
      <dsp:nvSpPr>
        <dsp:cNvPr id="0" name=""/>
        <dsp:cNvSpPr/>
      </dsp:nvSpPr>
      <dsp:spPr>
        <a:xfrm>
          <a:off x="0" y="1592327"/>
          <a:ext cx="6269038" cy="0"/>
        </a:xfrm>
        <a:prstGeom prst="line">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B64FDE9E-A1F1-4357-9988-7AEC6F3C369B}">
      <dsp:nvSpPr>
        <dsp:cNvPr id="0" name=""/>
        <dsp:cNvSpPr/>
      </dsp:nvSpPr>
      <dsp:spPr>
        <a:xfrm>
          <a:off x="0" y="1592327"/>
          <a:ext cx="6269038" cy="7958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l-GR" sz="1400" b="1" i="0" kern="1200" dirty="0">
              <a:solidFill>
                <a:schemeClr val="accent1"/>
              </a:solidFill>
            </a:rPr>
            <a:t>Ζώνη ηπειρωτικού κλίματος</a:t>
          </a:r>
          <a:r>
            <a:rPr lang="el-GR" sz="1400" b="1" i="0" kern="1200" dirty="0"/>
            <a:t> με  ψυχρούς χειμώνες και ζεστά αλλά με πολλές βροχές καλοκαίρια. Τέτοιο κλίμα παρατηρείται στην Ανατολική και μέρος της Κεντρικής Ευρώπης</a:t>
          </a:r>
          <a:endParaRPr lang="en-US" sz="1400" kern="1200" dirty="0"/>
        </a:p>
      </dsp:txBody>
      <dsp:txXfrm>
        <a:off x="0" y="1592327"/>
        <a:ext cx="6269038" cy="795823"/>
      </dsp:txXfrm>
    </dsp:sp>
    <dsp:sp modelId="{C94B6B56-5D3B-40E2-A617-69503F52664E}">
      <dsp:nvSpPr>
        <dsp:cNvPr id="0" name=""/>
        <dsp:cNvSpPr/>
      </dsp:nvSpPr>
      <dsp:spPr>
        <a:xfrm>
          <a:off x="0" y="2388150"/>
          <a:ext cx="6269038" cy="0"/>
        </a:xfrm>
        <a:prstGeom prst="line">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08C376E1-57E1-45AA-8700-BBC9A14964EE}">
      <dsp:nvSpPr>
        <dsp:cNvPr id="0" name=""/>
        <dsp:cNvSpPr/>
      </dsp:nvSpPr>
      <dsp:spPr>
        <a:xfrm>
          <a:off x="0" y="2388150"/>
          <a:ext cx="6269038" cy="7958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l-GR" sz="1400" b="1" i="0" kern="1200" dirty="0">
              <a:solidFill>
                <a:schemeClr val="accent1"/>
              </a:solidFill>
            </a:rPr>
            <a:t>Ζώνη μεταβατικού κλίματος</a:t>
          </a:r>
          <a:r>
            <a:rPr lang="el-GR" sz="1400" b="1" i="0" kern="1200" dirty="0"/>
            <a:t> με πιο ήπιους χειμώνες από ότι στο ηπειρωτικό και πιο λίγες βροχές σε σχέση με το Ωκεάνιο. Παρατηρείται κυρίως στη βόρεια, κεντρική και νότια Ευρώπη που είναι μακριά από Μεσόγειο και Ατλαντικό Ωκεανό</a:t>
          </a:r>
          <a:endParaRPr lang="en-US" sz="1400" kern="1200" dirty="0"/>
        </a:p>
      </dsp:txBody>
      <dsp:txXfrm>
        <a:off x="0" y="2388150"/>
        <a:ext cx="6269038" cy="795823"/>
      </dsp:txXfrm>
    </dsp:sp>
    <dsp:sp modelId="{155C9575-DA30-4C8C-90D8-6527C12346B1}">
      <dsp:nvSpPr>
        <dsp:cNvPr id="0" name=""/>
        <dsp:cNvSpPr/>
      </dsp:nvSpPr>
      <dsp:spPr>
        <a:xfrm>
          <a:off x="0" y="3183974"/>
          <a:ext cx="6269038" cy="0"/>
        </a:xfrm>
        <a:prstGeom prst="line">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C879F371-70D5-4E7F-B781-39E7797D062A}">
      <dsp:nvSpPr>
        <dsp:cNvPr id="0" name=""/>
        <dsp:cNvSpPr/>
      </dsp:nvSpPr>
      <dsp:spPr>
        <a:xfrm>
          <a:off x="0" y="3183974"/>
          <a:ext cx="6269038" cy="7958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l-GR" sz="1400" b="1" i="0" kern="1200" dirty="0">
              <a:solidFill>
                <a:schemeClr val="accent1"/>
              </a:solidFill>
            </a:rPr>
            <a:t>Ζώνη πολικού κλίματος</a:t>
          </a:r>
          <a:r>
            <a:rPr lang="el-GR" sz="1400" b="1" i="0" kern="1200" dirty="0"/>
            <a:t> με χαμηλές θερμοκρασίες σχεδόν όλο το χρόνο και ανήκουν οι περιοχές του βόρειου πολικού κύκλου</a:t>
          </a:r>
          <a:endParaRPr lang="en-US" sz="1400" kern="1200" dirty="0"/>
        </a:p>
      </dsp:txBody>
      <dsp:txXfrm>
        <a:off x="0" y="3183974"/>
        <a:ext cx="6269038" cy="795823"/>
      </dsp:txXfrm>
    </dsp:sp>
    <dsp:sp modelId="{19E8695A-4139-4D88-9C01-96F9252E1F53}">
      <dsp:nvSpPr>
        <dsp:cNvPr id="0" name=""/>
        <dsp:cNvSpPr/>
      </dsp:nvSpPr>
      <dsp:spPr>
        <a:xfrm>
          <a:off x="0" y="3979797"/>
          <a:ext cx="6269038" cy="0"/>
        </a:xfrm>
        <a:prstGeom prst="line">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4AEB08AC-FC8E-44B4-8A61-E4D3F1DA4B3D}">
      <dsp:nvSpPr>
        <dsp:cNvPr id="0" name=""/>
        <dsp:cNvSpPr/>
      </dsp:nvSpPr>
      <dsp:spPr>
        <a:xfrm>
          <a:off x="0" y="3979797"/>
          <a:ext cx="6269038" cy="7958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l-GR" sz="1400" b="1" i="0" kern="1200" dirty="0">
              <a:solidFill>
                <a:schemeClr val="accent1"/>
              </a:solidFill>
            </a:rPr>
            <a:t>Ζώνη μεσογειακού κλίματος</a:t>
          </a:r>
          <a:r>
            <a:rPr lang="el-GR" sz="1400" b="1" i="0" kern="1200" dirty="0"/>
            <a:t> με ήπιους και υγρούς χειμώνες και ζεστά και ξηρά καλοκαίρια. Εδώ ανήκει και η Ελλάδα, όπως και ολόκληρο το νότιο τμήμα της Ευρώπης.</a:t>
          </a:r>
          <a:endParaRPr lang="en-US" sz="1400" kern="1200" dirty="0"/>
        </a:p>
      </dsp:txBody>
      <dsp:txXfrm>
        <a:off x="0" y="3979797"/>
        <a:ext cx="6269038" cy="795823"/>
      </dsp:txXfrm>
    </dsp:sp>
    <dsp:sp modelId="{3BC9230F-A997-4F35-903A-5E6A0F9D7B3B}">
      <dsp:nvSpPr>
        <dsp:cNvPr id="0" name=""/>
        <dsp:cNvSpPr/>
      </dsp:nvSpPr>
      <dsp:spPr>
        <a:xfrm>
          <a:off x="0" y="4775621"/>
          <a:ext cx="6269038" cy="0"/>
        </a:xfrm>
        <a:prstGeom prst="line">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DDCAE2CB-4847-40B5-97BB-20FA2DE6D085}">
      <dsp:nvSpPr>
        <dsp:cNvPr id="0" name=""/>
        <dsp:cNvSpPr/>
      </dsp:nvSpPr>
      <dsp:spPr>
        <a:xfrm>
          <a:off x="0" y="4775621"/>
          <a:ext cx="6269038" cy="7958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l-GR" sz="1400" b="1" i="0" kern="1200" dirty="0">
              <a:solidFill>
                <a:schemeClr val="accent1"/>
              </a:solidFill>
            </a:rPr>
            <a:t>Ζώνη ορεινού κλίματος</a:t>
          </a:r>
          <a:r>
            <a:rPr lang="el-GR" sz="1400" b="1" i="0" kern="1200" dirty="0"/>
            <a:t> με λίγες βροχές, χαμηλές θερμοκρασίες και σύντομο και ψυχρό καλοκαίρι. Εδώ ανήκουν περιοχές όλων των κλιματικών ζωνών με μεγάλο υψόμετρο.</a:t>
          </a:r>
          <a:endParaRPr lang="en-US" sz="1400" kern="1200" dirty="0"/>
        </a:p>
      </dsp:txBody>
      <dsp:txXfrm>
        <a:off x="0" y="4775621"/>
        <a:ext cx="6269038" cy="79582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9B0EF3-0EE7-41BD-903A-DF6B86D64B58}">
      <dsp:nvSpPr>
        <dsp:cNvPr id="0" name=""/>
        <dsp:cNvSpPr/>
      </dsp:nvSpPr>
      <dsp:spPr>
        <a:xfrm>
          <a:off x="0" y="680"/>
          <a:ext cx="6269038" cy="0"/>
        </a:xfrm>
        <a:prstGeom prst="line">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FDFB90B0-3CA3-49CF-A7C4-AFAE513ADC69}">
      <dsp:nvSpPr>
        <dsp:cNvPr id="0" name=""/>
        <dsp:cNvSpPr/>
      </dsp:nvSpPr>
      <dsp:spPr>
        <a:xfrm>
          <a:off x="0" y="680"/>
          <a:ext cx="6269038" cy="5570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l-GR" sz="1500" b="0" i="0" kern="1200"/>
            <a:t>Οι κάτοικοι της Ευρώπης ασχολήθηκαν με όλα τα είδη παραγωγής προϊόντων, δηλαδή με:</a:t>
          </a:r>
          <a:endParaRPr lang="en-US" sz="1500" kern="1200"/>
        </a:p>
      </dsp:txBody>
      <dsp:txXfrm>
        <a:off x="0" y="680"/>
        <a:ext cx="6269038" cy="557076"/>
      </dsp:txXfrm>
    </dsp:sp>
    <dsp:sp modelId="{FF316724-DA8E-411D-9660-C063973DCF29}">
      <dsp:nvSpPr>
        <dsp:cNvPr id="0" name=""/>
        <dsp:cNvSpPr/>
      </dsp:nvSpPr>
      <dsp:spPr>
        <a:xfrm>
          <a:off x="0" y="557756"/>
          <a:ext cx="6269038" cy="0"/>
        </a:xfrm>
        <a:prstGeom prst="line">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97A933BE-5B29-44BE-86DA-411B9436B4E6}">
      <dsp:nvSpPr>
        <dsp:cNvPr id="0" name=""/>
        <dsp:cNvSpPr/>
      </dsp:nvSpPr>
      <dsp:spPr>
        <a:xfrm>
          <a:off x="0" y="557756"/>
          <a:ext cx="6269038" cy="5570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l-GR" sz="1500" b="0" i="0" kern="1200" dirty="0"/>
            <a:t>τη γεωργία</a:t>
          </a:r>
          <a:endParaRPr lang="en-US" sz="1500" kern="1200" dirty="0"/>
        </a:p>
      </dsp:txBody>
      <dsp:txXfrm>
        <a:off x="0" y="557756"/>
        <a:ext cx="6269038" cy="557076"/>
      </dsp:txXfrm>
    </dsp:sp>
    <dsp:sp modelId="{7A3ACB12-67AD-4005-82AC-7EB17E6FD769}">
      <dsp:nvSpPr>
        <dsp:cNvPr id="0" name=""/>
        <dsp:cNvSpPr/>
      </dsp:nvSpPr>
      <dsp:spPr>
        <a:xfrm>
          <a:off x="0" y="1114833"/>
          <a:ext cx="6269038" cy="0"/>
        </a:xfrm>
        <a:prstGeom prst="line">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610DCBF2-129A-40EA-B2E8-682BAFFD824E}">
      <dsp:nvSpPr>
        <dsp:cNvPr id="0" name=""/>
        <dsp:cNvSpPr/>
      </dsp:nvSpPr>
      <dsp:spPr>
        <a:xfrm>
          <a:off x="0" y="1114833"/>
          <a:ext cx="6269038" cy="5570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l-GR" sz="1500" b="0" i="0" kern="1200"/>
            <a:t>την κτηνοτροφία</a:t>
          </a:r>
          <a:endParaRPr lang="en-US" sz="1500" kern="1200"/>
        </a:p>
      </dsp:txBody>
      <dsp:txXfrm>
        <a:off x="0" y="1114833"/>
        <a:ext cx="6269038" cy="557076"/>
      </dsp:txXfrm>
    </dsp:sp>
    <dsp:sp modelId="{F48A36F9-CCEC-4A6D-B988-AD7F3919A1A2}">
      <dsp:nvSpPr>
        <dsp:cNvPr id="0" name=""/>
        <dsp:cNvSpPr/>
      </dsp:nvSpPr>
      <dsp:spPr>
        <a:xfrm>
          <a:off x="0" y="1671909"/>
          <a:ext cx="6269038" cy="0"/>
        </a:xfrm>
        <a:prstGeom prst="line">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3EB38EA2-F3E0-4F11-8F57-6E2BD5937832}">
      <dsp:nvSpPr>
        <dsp:cNvPr id="0" name=""/>
        <dsp:cNvSpPr/>
      </dsp:nvSpPr>
      <dsp:spPr>
        <a:xfrm>
          <a:off x="0" y="1671909"/>
          <a:ext cx="6269038" cy="5570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l-GR" sz="1500" b="0" i="0" kern="1200"/>
            <a:t>την αλιεία</a:t>
          </a:r>
          <a:endParaRPr lang="en-US" sz="1500" kern="1200"/>
        </a:p>
      </dsp:txBody>
      <dsp:txXfrm>
        <a:off x="0" y="1671909"/>
        <a:ext cx="6269038" cy="557076"/>
      </dsp:txXfrm>
    </dsp:sp>
    <dsp:sp modelId="{1E5074D6-3061-4788-85FE-2D2DC54D90BF}">
      <dsp:nvSpPr>
        <dsp:cNvPr id="0" name=""/>
        <dsp:cNvSpPr/>
      </dsp:nvSpPr>
      <dsp:spPr>
        <a:xfrm>
          <a:off x="0" y="2228986"/>
          <a:ext cx="6269038" cy="0"/>
        </a:xfrm>
        <a:prstGeom prst="line">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2BA3A88C-D9D1-43C6-9113-D150DF382E72}">
      <dsp:nvSpPr>
        <dsp:cNvPr id="0" name=""/>
        <dsp:cNvSpPr/>
      </dsp:nvSpPr>
      <dsp:spPr>
        <a:xfrm>
          <a:off x="0" y="2228986"/>
          <a:ext cx="6269038" cy="5570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l-GR" sz="1500" b="0" i="0" kern="1200"/>
            <a:t>και αργότερα τη βιοτεχνία και τη βιομηχανία. </a:t>
          </a:r>
          <a:endParaRPr lang="en-US" sz="1500" kern="1200"/>
        </a:p>
      </dsp:txBody>
      <dsp:txXfrm>
        <a:off x="0" y="2228986"/>
        <a:ext cx="6269038" cy="557076"/>
      </dsp:txXfrm>
    </dsp:sp>
    <dsp:sp modelId="{40DD12D0-5C81-4B10-B88B-0C509A384D98}">
      <dsp:nvSpPr>
        <dsp:cNvPr id="0" name=""/>
        <dsp:cNvSpPr/>
      </dsp:nvSpPr>
      <dsp:spPr>
        <a:xfrm>
          <a:off x="0" y="2786062"/>
          <a:ext cx="6269038" cy="0"/>
        </a:xfrm>
        <a:prstGeom prst="line">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63CEF6DA-AA79-44DD-8E73-E3E8A7C41B97}">
      <dsp:nvSpPr>
        <dsp:cNvPr id="0" name=""/>
        <dsp:cNvSpPr/>
      </dsp:nvSpPr>
      <dsp:spPr>
        <a:xfrm>
          <a:off x="0" y="2786062"/>
          <a:ext cx="6269038" cy="5570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l-GR" sz="1500" b="0" i="0" kern="1200"/>
            <a:t>Αφού δεν είχαν να αντιμετωπίσουν ακραίες κλιματικές συνθήκες (με εξαίρεση τους Λάπωνες), ασχολήθηκαν με:</a:t>
          </a:r>
          <a:endParaRPr lang="en-US" sz="1500" kern="1200"/>
        </a:p>
      </dsp:txBody>
      <dsp:txXfrm>
        <a:off x="0" y="2786062"/>
        <a:ext cx="6269038" cy="557076"/>
      </dsp:txXfrm>
    </dsp:sp>
    <dsp:sp modelId="{F7925E23-38C6-4DB0-B31D-7B5E0E90EEE2}">
      <dsp:nvSpPr>
        <dsp:cNvPr id="0" name=""/>
        <dsp:cNvSpPr/>
      </dsp:nvSpPr>
      <dsp:spPr>
        <a:xfrm>
          <a:off x="0" y="3343138"/>
          <a:ext cx="6269038" cy="0"/>
        </a:xfrm>
        <a:prstGeom prst="line">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9255EF44-BAF7-4459-A4DB-8791FED65B04}">
      <dsp:nvSpPr>
        <dsp:cNvPr id="0" name=""/>
        <dsp:cNvSpPr/>
      </dsp:nvSpPr>
      <dsp:spPr>
        <a:xfrm>
          <a:off x="0" y="3343138"/>
          <a:ext cx="6269038" cy="5570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l-GR" sz="1500" b="0" i="0" kern="1200"/>
            <a:t>τα γράμματα</a:t>
          </a:r>
          <a:endParaRPr lang="en-US" sz="1500" kern="1200"/>
        </a:p>
      </dsp:txBody>
      <dsp:txXfrm>
        <a:off x="0" y="3343138"/>
        <a:ext cx="6269038" cy="557076"/>
      </dsp:txXfrm>
    </dsp:sp>
    <dsp:sp modelId="{2A7A4CA8-C918-4807-8DE4-CC587DC6DA3D}">
      <dsp:nvSpPr>
        <dsp:cNvPr id="0" name=""/>
        <dsp:cNvSpPr/>
      </dsp:nvSpPr>
      <dsp:spPr>
        <a:xfrm>
          <a:off x="0" y="3900215"/>
          <a:ext cx="6269038" cy="0"/>
        </a:xfrm>
        <a:prstGeom prst="line">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64C66550-0B71-41E0-AF45-4A19DDE3723D}">
      <dsp:nvSpPr>
        <dsp:cNvPr id="0" name=""/>
        <dsp:cNvSpPr/>
      </dsp:nvSpPr>
      <dsp:spPr>
        <a:xfrm>
          <a:off x="0" y="3900215"/>
          <a:ext cx="6269038" cy="5570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l-GR" sz="1500" b="0" i="0" kern="1200"/>
            <a:t>τις τέχνες</a:t>
          </a:r>
          <a:endParaRPr lang="en-US" sz="1500" kern="1200"/>
        </a:p>
      </dsp:txBody>
      <dsp:txXfrm>
        <a:off x="0" y="3900215"/>
        <a:ext cx="6269038" cy="557076"/>
      </dsp:txXfrm>
    </dsp:sp>
    <dsp:sp modelId="{3367C45A-820C-4FFD-9D8F-E04C7015B582}">
      <dsp:nvSpPr>
        <dsp:cNvPr id="0" name=""/>
        <dsp:cNvSpPr/>
      </dsp:nvSpPr>
      <dsp:spPr>
        <a:xfrm>
          <a:off x="0" y="4457291"/>
          <a:ext cx="6269038" cy="0"/>
        </a:xfrm>
        <a:prstGeom prst="line">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CB424FC1-BAB6-474E-A9B2-1159B7427834}">
      <dsp:nvSpPr>
        <dsp:cNvPr id="0" name=""/>
        <dsp:cNvSpPr/>
      </dsp:nvSpPr>
      <dsp:spPr>
        <a:xfrm>
          <a:off x="0" y="4457291"/>
          <a:ext cx="6269038" cy="5570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l-GR" sz="1500" b="0" i="0" kern="1200"/>
            <a:t>και τις επιστήμες</a:t>
          </a:r>
          <a:endParaRPr lang="en-US" sz="1500" kern="1200"/>
        </a:p>
      </dsp:txBody>
      <dsp:txXfrm>
        <a:off x="0" y="4457291"/>
        <a:ext cx="6269038" cy="557076"/>
      </dsp:txXfrm>
    </dsp:sp>
    <dsp:sp modelId="{623DEB9A-0C3E-45DC-A29F-7AA2C209D20A}">
      <dsp:nvSpPr>
        <dsp:cNvPr id="0" name=""/>
        <dsp:cNvSpPr/>
      </dsp:nvSpPr>
      <dsp:spPr>
        <a:xfrm>
          <a:off x="0" y="5014368"/>
          <a:ext cx="6269038" cy="0"/>
        </a:xfrm>
        <a:prstGeom prst="line">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179E8530-061B-49AC-AEB6-9687BAD6025C}">
      <dsp:nvSpPr>
        <dsp:cNvPr id="0" name=""/>
        <dsp:cNvSpPr/>
      </dsp:nvSpPr>
      <dsp:spPr>
        <a:xfrm>
          <a:off x="0" y="5014368"/>
          <a:ext cx="6269038" cy="5570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l-GR" sz="1500" b="0" i="0" kern="1200"/>
            <a:t>Η τεχνολογία αναπτύχθηκε σε όλους τους τομείς και οδήγησε κυρίως τη Δυτική Ευρώπη στην πρόοδο και τον πλούτο. </a:t>
          </a:r>
          <a:endParaRPr lang="en-US" sz="1500" kern="1200"/>
        </a:p>
      </dsp:txBody>
      <dsp:txXfrm>
        <a:off x="0" y="5014368"/>
        <a:ext cx="6269038" cy="557076"/>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15A8EE8-0F36-4CB9-A4FA-6D7378B0014D}"/>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4C881D53-A25E-4576-999C-C709A84A99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0CCB7DE5-1E5E-4339-A5B7-88B8E44AD5BB}"/>
              </a:ext>
            </a:extLst>
          </p:cNvPr>
          <p:cNvSpPr>
            <a:spLocks noGrp="1"/>
          </p:cNvSpPr>
          <p:nvPr>
            <p:ph type="dt" sz="half" idx="10"/>
          </p:nvPr>
        </p:nvSpPr>
        <p:spPr/>
        <p:txBody>
          <a:bodyPr/>
          <a:lstStyle/>
          <a:p>
            <a:fld id="{DA33FB6B-649A-4141-8171-F29BD26E7E3A}" type="datetimeFigureOut">
              <a:rPr lang="el-GR" smtClean="0"/>
              <a:t>27/5/2018</a:t>
            </a:fld>
            <a:endParaRPr lang="el-GR"/>
          </a:p>
        </p:txBody>
      </p:sp>
      <p:sp>
        <p:nvSpPr>
          <p:cNvPr id="5" name="Θέση υποσέλιδου 4">
            <a:extLst>
              <a:ext uri="{FF2B5EF4-FFF2-40B4-BE49-F238E27FC236}">
                <a16:creationId xmlns:a16="http://schemas.microsoft.com/office/drawing/2014/main" id="{47FEAD78-D6C6-4DC8-AD01-E4E5439713CD}"/>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CBDD492C-57E8-4388-A37E-DA7DCE867DB2}"/>
              </a:ext>
            </a:extLst>
          </p:cNvPr>
          <p:cNvSpPr>
            <a:spLocks noGrp="1"/>
          </p:cNvSpPr>
          <p:nvPr>
            <p:ph type="sldNum" sz="quarter" idx="12"/>
          </p:nvPr>
        </p:nvSpPr>
        <p:spPr/>
        <p:txBody>
          <a:bodyPr/>
          <a:lstStyle/>
          <a:p>
            <a:fld id="{B31C2CBB-38D7-44B4-96A1-2CF6DDA2C46C}" type="slidenum">
              <a:rPr lang="el-GR" smtClean="0"/>
              <a:t>‹#›</a:t>
            </a:fld>
            <a:endParaRPr lang="el-GR"/>
          </a:p>
        </p:txBody>
      </p:sp>
    </p:spTree>
    <p:extLst>
      <p:ext uri="{BB962C8B-B14F-4D97-AF65-F5344CB8AC3E}">
        <p14:creationId xmlns:p14="http://schemas.microsoft.com/office/powerpoint/2010/main" val="34125101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D097039-9F98-4B40-A3B8-401E8BB652E4}"/>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7A652FDF-3415-4135-A17C-64407960EC57}"/>
              </a:ext>
            </a:extLst>
          </p:cNvPr>
          <p:cNvSpPr>
            <a:spLocks noGrp="1"/>
          </p:cNvSpPr>
          <p:nvPr>
            <p:ph type="body" orient="vert" idx="1"/>
          </p:nvPr>
        </p:nvSpPr>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a:extLst>
              <a:ext uri="{FF2B5EF4-FFF2-40B4-BE49-F238E27FC236}">
                <a16:creationId xmlns:a16="http://schemas.microsoft.com/office/drawing/2014/main" id="{79F00D98-3B11-4E21-82A3-9C012FF051A6}"/>
              </a:ext>
            </a:extLst>
          </p:cNvPr>
          <p:cNvSpPr>
            <a:spLocks noGrp="1"/>
          </p:cNvSpPr>
          <p:nvPr>
            <p:ph type="dt" sz="half" idx="10"/>
          </p:nvPr>
        </p:nvSpPr>
        <p:spPr/>
        <p:txBody>
          <a:bodyPr/>
          <a:lstStyle/>
          <a:p>
            <a:fld id="{DA33FB6B-649A-4141-8171-F29BD26E7E3A}" type="datetimeFigureOut">
              <a:rPr lang="el-GR" smtClean="0"/>
              <a:t>27/5/2018</a:t>
            </a:fld>
            <a:endParaRPr lang="el-GR"/>
          </a:p>
        </p:txBody>
      </p:sp>
      <p:sp>
        <p:nvSpPr>
          <p:cNvPr id="5" name="Θέση υποσέλιδου 4">
            <a:extLst>
              <a:ext uri="{FF2B5EF4-FFF2-40B4-BE49-F238E27FC236}">
                <a16:creationId xmlns:a16="http://schemas.microsoft.com/office/drawing/2014/main" id="{737866CA-E6C9-4A55-9637-050C0A0B1034}"/>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B75A9DDE-63F2-4809-B59A-0CD6DFFE99BF}"/>
              </a:ext>
            </a:extLst>
          </p:cNvPr>
          <p:cNvSpPr>
            <a:spLocks noGrp="1"/>
          </p:cNvSpPr>
          <p:nvPr>
            <p:ph type="sldNum" sz="quarter" idx="12"/>
          </p:nvPr>
        </p:nvSpPr>
        <p:spPr/>
        <p:txBody>
          <a:bodyPr/>
          <a:lstStyle/>
          <a:p>
            <a:fld id="{B31C2CBB-38D7-44B4-96A1-2CF6DDA2C46C}" type="slidenum">
              <a:rPr lang="el-GR" smtClean="0"/>
              <a:t>‹#›</a:t>
            </a:fld>
            <a:endParaRPr lang="el-GR"/>
          </a:p>
        </p:txBody>
      </p:sp>
    </p:spTree>
    <p:extLst>
      <p:ext uri="{BB962C8B-B14F-4D97-AF65-F5344CB8AC3E}">
        <p14:creationId xmlns:p14="http://schemas.microsoft.com/office/powerpoint/2010/main" val="1762953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F1F66D0B-95D3-4699-8727-6C9CF9D374AA}"/>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80B2E75B-93FE-4BCE-A7C8-B1F117BDC10B}"/>
              </a:ext>
            </a:extLst>
          </p:cNvPr>
          <p:cNvSpPr>
            <a:spLocks noGrp="1"/>
          </p:cNvSpPr>
          <p:nvPr>
            <p:ph type="body" orient="vert" idx="1"/>
          </p:nvPr>
        </p:nvSpPr>
        <p:spPr>
          <a:xfrm>
            <a:off x="838200" y="365125"/>
            <a:ext cx="7734300" cy="5811838"/>
          </a:xfrm>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a:extLst>
              <a:ext uri="{FF2B5EF4-FFF2-40B4-BE49-F238E27FC236}">
                <a16:creationId xmlns:a16="http://schemas.microsoft.com/office/drawing/2014/main" id="{0ABCA3A5-B37F-4F9D-B639-6FB1D3A037C8}"/>
              </a:ext>
            </a:extLst>
          </p:cNvPr>
          <p:cNvSpPr>
            <a:spLocks noGrp="1"/>
          </p:cNvSpPr>
          <p:nvPr>
            <p:ph type="dt" sz="half" idx="10"/>
          </p:nvPr>
        </p:nvSpPr>
        <p:spPr/>
        <p:txBody>
          <a:bodyPr/>
          <a:lstStyle/>
          <a:p>
            <a:fld id="{DA33FB6B-649A-4141-8171-F29BD26E7E3A}" type="datetimeFigureOut">
              <a:rPr lang="el-GR" smtClean="0"/>
              <a:t>27/5/2018</a:t>
            </a:fld>
            <a:endParaRPr lang="el-GR"/>
          </a:p>
        </p:txBody>
      </p:sp>
      <p:sp>
        <p:nvSpPr>
          <p:cNvPr id="5" name="Θέση υποσέλιδου 4">
            <a:extLst>
              <a:ext uri="{FF2B5EF4-FFF2-40B4-BE49-F238E27FC236}">
                <a16:creationId xmlns:a16="http://schemas.microsoft.com/office/drawing/2014/main" id="{66EE204E-272A-435D-BC1D-A54D0046A40D}"/>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782BB061-980A-4456-897C-DCD645AE1655}"/>
              </a:ext>
            </a:extLst>
          </p:cNvPr>
          <p:cNvSpPr>
            <a:spLocks noGrp="1"/>
          </p:cNvSpPr>
          <p:nvPr>
            <p:ph type="sldNum" sz="quarter" idx="12"/>
          </p:nvPr>
        </p:nvSpPr>
        <p:spPr/>
        <p:txBody>
          <a:bodyPr/>
          <a:lstStyle/>
          <a:p>
            <a:fld id="{B31C2CBB-38D7-44B4-96A1-2CF6DDA2C46C}" type="slidenum">
              <a:rPr lang="el-GR" smtClean="0"/>
              <a:t>‹#›</a:t>
            </a:fld>
            <a:endParaRPr lang="el-GR"/>
          </a:p>
        </p:txBody>
      </p:sp>
    </p:spTree>
    <p:extLst>
      <p:ext uri="{BB962C8B-B14F-4D97-AF65-F5344CB8AC3E}">
        <p14:creationId xmlns:p14="http://schemas.microsoft.com/office/powerpoint/2010/main" val="304600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0C08CFD-EF3A-4CBE-B9F1-EA79FD4E3D7F}"/>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6DA08CDA-BDD7-4B79-8DCF-49DE15EC52E4}"/>
              </a:ext>
            </a:extLst>
          </p:cNvPr>
          <p:cNvSpPr>
            <a:spLocks noGrp="1"/>
          </p:cNvSpPr>
          <p:nvPr>
            <p:ph idx="1"/>
          </p:nvPr>
        </p:nvSpPr>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a:extLst>
              <a:ext uri="{FF2B5EF4-FFF2-40B4-BE49-F238E27FC236}">
                <a16:creationId xmlns:a16="http://schemas.microsoft.com/office/drawing/2014/main" id="{F7971F1E-FFA6-4598-9183-F0C5FE6D7526}"/>
              </a:ext>
            </a:extLst>
          </p:cNvPr>
          <p:cNvSpPr>
            <a:spLocks noGrp="1"/>
          </p:cNvSpPr>
          <p:nvPr>
            <p:ph type="dt" sz="half" idx="10"/>
          </p:nvPr>
        </p:nvSpPr>
        <p:spPr/>
        <p:txBody>
          <a:bodyPr/>
          <a:lstStyle/>
          <a:p>
            <a:fld id="{DA33FB6B-649A-4141-8171-F29BD26E7E3A}" type="datetimeFigureOut">
              <a:rPr lang="el-GR" smtClean="0"/>
              <a:t>27/5/2018</a:t>
            </a:fld>
            <a:endParaRPr lang="el-GR"/>
          </a:p>
        </p:txBody>
      </p:sp>
      <p:sp>
        <p:nvSpPr>
          <p:cNvPr id="5" name="Θέση υποσέλιδου 4">
            <a:extLst>
              <a:ext uri="{FF2B5EF4-FFF2-40B4-BE49-F238E27FC236}">
                <a16:creationId xmlns:a16="http://schemas.microsoft.com/office/drawing/2014/main" id="{FDBF6D21-B16A-4FAD-B9A6-ED1DE0F6994E}"/>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23F23562-3556-4E9E-BBEC-B7F04A5A3AB8}"/>
              </a:ext>
            </a:extLst>
          </p:cNvPr>
          <p:cNvSpPr>
            <a:spLocks noGrp="1"/>
          </p:cNvSpPr>
          <p:nvPr>
            <p:ph type="sldNum" sz="quarter" idx="12"/>
          </p:nvPr>
        </p:nvSpPr>
        <p:spPr/>
        <p:txBody>
          <a:bodyPr/>
          <a:lstStyle/>
          <a:p>
            <a:fld id="{B31C2CBB-38D7-44B4-96A1-2CF6DDA2C46C}" type="slidenum">
              <a:rPr lang="el-GR" smtClean="0"/>
              <a:t>‹#›</a:t>
            </a:fld>
            <a:endParaRPr lang="el-GR"/>
          </a:p>
        </p:txBody>
      </p:sp>
    </p:spTree>
    <p:extLst>
      <p:ext uri="{BB962C8B-B14F-4D97-AF65-F5344CB8AC3E}">
        <p14:creationId xmlns:p14="http://schemas.microsoft.com/office/powerpoint/2010/main" val="2350840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64DDC46-F178-440D-B72D-B46002F5D1BC}"/>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F8739EB7-45E3-49B3-8E96-F4BBD430D4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Επεξεργασία στυλ υποδείγματος κειμένου</a:t>
            </a:r>
          </a:p>
        </p:txBody>
      </p:sp>
      <p:sp>
        <p:nvSpPr>
          <p:cNvPr id="4" name="Θέση ημερομηνίας 3">
            <a:extLst>
              <a:ext uri="{FF2B5EF4-FFF2-40B4-BE49-F238E27FC236}">
                <a16:creationId xmlns:a16="http://schemas.microsoft.com/office/drawing/2014/main" id="{17B2874A-7D06-4A46-ABAA-72404E9D9753}"/>
              </a:ext>
            </a:extLst>
          </p:cNvPr>
          <p:cNvSpPr>
            <a:spLocks noGrp="1"/>
          </p:cNvSpPr>
          <p:nvPr>
            <p:ph type="dt" sz="half" idx="10"/>
          </p:nvPr>
        </p:nvSpPr>
        <p:spPr/>
        <p:txBody>
          <a:bodyPr/>
          <a:lstStyle/>
          <a:p>
            <a:fld id="{DA33FB6B-649A-4141-8171-F29BD26E7E3A}" type="datetimeFigureOut">
              <a:rPr lang="el-GR" smtClean="0"/>
              <a:t>27/5/2018</a:t>
            </a:fld>
            <a:endParaRPr lang="el-GR"/>
          </a:p>
        </p:txBody>
      </p:sp>
      <p:sp>
        <p:nvSpPr>
          <p:cNvPr id="5" name="Θέση υποσέλιδου 4">
            <a:extLst>
              <a:ext uri="{FF2B5EF4-FFF2-40B4-BE49-F238E27FC236}">
                <a16:creationId xmlns:a16="http://schemas.microsoft.com/office/drawing/2014/main" id="{7DD7F281-5154-493F-90EF-37A50B8991B7}"/>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6607F044-F370-41F0-B267-09CFC24D2F41}"/>
              </a:ext>
            </a:extLst>
          </p:cNvPr>
          <p:cNvSpPr>
            <a:spLocks noGrp="1"/>
          </p:cNvSpPr>
          <p:nvPr>
            <p:ph type="sldNum" sz="quarter" idx="12"/>
          </p:nvPr>
        </p:nvSpPr>
        <p:spPr/>
        <p:txBody>
          <a:bodyPr/>
          <a:lstStyle/>
          <a:p>
            <a:fld id="{B31C2CBB-38D7-44B4-96A1-2CF6DDA2C46C}" type="slidenum">
              <a:rPr lang="el-GR" smtClean="0"/>
              <a:t>‹#›</a:t>
            </a:fld>
            <a:endParaRPr lang="el-GR"/>
          </a:p>
        </p:txBody>
      </p:sp>
    </p:spTree>
    <p:extLst>
      <p:ext uri="{BB962C8B-B14F-4D97-AF65-F5344CB8AC3E}">
        <p14:creationId xmlns:p14="http://schemas.microsoft.com/office/powerpoint/2010/main" val="330310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2C04439-15D6-446A-A168-456AD0E90EC5}"/>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2B8CE448-C069-41AE-B202-41E61463499F}"/>
              </a:ext>
            </a:extLst>
          </p:cNvPr>
          <p:cNvSpPr>
            <a:spLocks noGrp="1"/>
          </p:cNvSpPr>
          <p:nvPr>
            <p:ph sz="half" idx="1"/>
          </p:nvPr>
        </p:nvSpPr>
        <p:spPr>
          <a:xfrm>
            <a:off x="838200" y="1825625"/>
            <a:ext cx="5181600" cy="435133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a:extLst>
              <a:ext uri="{FF2B5EF4-FFF2-40B4-BE49-F238E27FC236}">
                <a16:creationId xmlns:a16="http://schemas.microsoft.com/office/drawing/2014/main" id="{0C646196-0871-4470-A1E9-E2136121A6FF}"/>
              </a:ext>
            </a:extLst>
          </p:cNvPr>
          <p:cNvSpPr>
            <a:spLocks noGrp="1"/>
          </p:cNvSpPr>
          <p:nvPr>
            <p:ph sz="half" idx="2"/>
          </p:nvPr>
        </p:nvSpPr>
        <p:spPr>
          <a:xfrm>
            <a:off x="6172200" y="1825625"/>
            <a:ext cx="5181600" cy="435133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4">
            <a:extLst>
              <a:ext uri="{FF2B5EF4-FFF2-40B4-BE49-F238E27FC236}">
                <a16:creationId xmlns:a16="http://schemas.microsoft.com/office/drawing/2014/main" id="{0F3D60B9-9681-4538-AE03-85DD853D62CD}"/>
              </a:ext>
            </a:extLst>
          </p:cNvPr>
          <p:cNvSpPr>
            <a:spLocks noGrp="1"/>
          </p:cNvSpPr>
          <p:nvPr>
            <p:ph type="dt" sz="half" idx="10"/>
          </p:nvPr>
        </p:nvSpPr>
        <p:spPr/>
        <p:txBody>
          <a:bodyPr/>
          <a:lstStyle/>
          <a:p>
            <a:fld id="{DA33FB6B-649A-4141-8171-F29BD26E7E3A}" type="datetimeFigureOut">
              <a:rPr lang="el-GR" smtClean="0"/>
              <a:t>27/5/2018</a:t>
            </a:fld>
            <a:endParaRPr lang="el-GR"/>
          </a:p>
        </p:txBody>
      </p:sp>
      <p:sp>
        <p:nvSpPr>
          <p:cNvPr id="6" name="Θέση υποσέλιδου 5">
            <a:extLst>
              <a:ext uri="{FF2B5EF4-FFF2-40B4-BE49-F238E27FC236}">
                <a16:creationId xmlns:a16="http://schemas.microsoft.com/office/drawing/2014/main" id="{8A845983-5AAC-45E9-973B-6D658A679B69}"/>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64FC02AD-F9EA-4D52-98CC-59A2CDD000F4}"/>
              </a:ext>
            </a:extLst>
          </p:cNvPr>
          <p:cNvSpPr>
            <a:spLocks noGrp="1"/>
          </p:cNvSpPr>
          <p:nvPr>
            <p:ph type="sldNum" sz="quarter" idx="12"/>
          </p:nvPr>
        </p:nvSpPr>
        <p:spPr/>
        <p:txBody>
          <a:bodyPr/>
          <a:lstStyle/>
          <a:p>
            <a:fld id="{B31C2CBB-38D7-44B4-96A1-2CF6DDA2C46C}" type="slidenum">
              <a:rPr lang="el-GR" smtClean="0"/>
              <a:t>‹#›</a:t>
            </a:fld>
            <a:endParaRPr lang="el-GR"/>
          </a:p>
        </p:txBody>
      </p:sp>
    </p:spTree>
    <p:extLst>
      <p:ext uri="{BB962C8B-B14F-4D97-AF65-F5344CB8AC3E}">
        <p14:creationId xmlns:p14="http://schemas.microsoft.com/office/powerpoint/2010/main" val="4124054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A8D5365-F783-45D1-AB08-FD1958738487}"/>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14B053A8-9B0E-4543-901C-A236ACF0DA4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Θέση περιεχομένου 3">
            <a:extLst>
              <a:ext uri="{FF2B5EF4-FFF2-40B4-BE49-F238E27FC236}">
                <a16:creationId xmlns:a16="http://schemas.microsoft.com/office/drawing/2014/main" id="{5514FE94-C1A7-4BCF-A2B7-EC68318A6F65}"/>
              </a:ext>
            </a:extLst>
          </p:cNvPr>
          <p:cNvSpPr>
            <a:spLocks noGrp="1"/>
          </p:cNvSpPr>
          <p:nvPr>
            <p:ph sz="half" idx="2"/>
          </p:nvPr>
        </p:nvSpPr>
        <p:spPr>
          <a:xfrm>
            <a:off x="839788" y="2505075"/>
            <a:ext cx="5157787" cy="368458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a:extLst>
              <a:ext uri="{FF2B5EF4-FFF2-40B4-BE49-F238E27FC236}">
                <a16:creationId xmlns:a16="http://schemas.microsoft.com/office/drawing/2014/main" id="{F6304D29-A179-4608-B862-4C332FD0531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6" name="Θέση περιεχομένου 5">
            <a:extLst>
              <a:ext uri="{FF2B5EF4-FFF2-40B4-BE49-F238E27FC236}">
                <a16:creationId xmlns:a16="http://schemas.microsoft.com/office/drawing/2014/main" id="{766B84E2-C6B5-43C9-BB2A-07BBCB78442A}"/>
              </a:ext>
            </a:extLst>
          </p:cNvPr>
          <p:cNvSpPr>
            <a:spLocks noGrp="1"/>
          </p:cNvSpPr>
          <p:nvPr>
            <p:ph sz="quarter" idx="4"/>
          </p:nvPr>
        </p:nvSpPr>
        <p:spPr>
          <a:xfrm>
            <a:off x="6172200" y="2505075"/>
            <a:ext cx="5183188" cy="368458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ημερομηνίας 6">
            <a:extLst>
              <a:ext uri="{FF2B5EF4-FFF2-40B4-BE49-F238E27FC236}">
                <a16:creationId xmlns:a16="http://schemas.microsoft.com/office/drawing/2014/main" id="{949CB692-E066-4CBA-B835-A2BC23F07FC7}"/>
              </a:ext>
            </a:extLst>
          </p:cNvPr>
          <p:cNvSpPr>
            <a:spLocks noGrp="1"/>
          </p:cNvSpPr>
          <p:nvPr>
            <p:ph type="dt" sz="half" idx="10"/>
          </p:nvPr>
        </p:nvSpPr>
        <p:spPr/>
        <p:txBody>
          <a:bodyPr/>
          <a:lstStyle/>
          <a:p>
            <a:fld id="{DA33FB6B-649A-4141-8171-F29BD26E7E3A}" type="datetimeFigureOut">
              <a:rPr lang="el-GR" smtClean="0"/>
              <a:t>27/5/2018</a:t>
            </a:fld>
            <a:endParaRPr lang="el-GR"/>
          </a:p>
        </p:txBody>
      </p:sp>
      <p:sp>
        <p:nvSpPr>
          <p:cNvPr id="8" name="Θέση υποσέλιδου 7">
            <a:extLst>
              <a:ext uri="{FF2B5EF4-FFF2-40B4-BE49-F238E27FC236}">
                <a16:creationId xmlns:a16="http://schemas.microsoft.com/office/drawing/2014/main" id="{6BCE4E68-9B4B-4CF1-9291-DE48FE152238}"/>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5CFAF47F-938D-4386-85B1-F27A098D5B81}"/>
              </a:ext>
            </a:extLst>
          </p:cNvPr>
          <p:cNvSpPr>
            <a:spLocks noGrp="1"/>
          </p:cNvSpPr>
          <p:nvPr>
            <p:ph type="sldNum" sz="quarter" idx="12"/>
          </p:nvPr>
        </p:nvSpPr>
        <p:spPr/>
        <p:txBody>
          <a:bodyPr/>
          <a:lstStyle/>
          <a:p>
            <a:fld id="{B31C2CBB-38D7-44B4-96A1-2CF6DDA2C46C}" type="slidenum">
              <a:rPr lang="el-GR" smtClean="0"/>
              <a:t>‹#›</a:t>
            </a:fld>
            <a:endParaRPr lang="el-GR"/>
          </a:p>
        </p:txBody>
      </p:sp>
    </p:spTree>
    <p:extLst>
      <p:ext uri="{BB962C8B-B14F-4D97-AF65-F5344CB8AC3E}">
        <p14:creationId xmlns:p14="http://schemas.microsoft.com/office/powerpoint/2010/main" val="4267083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CD0DDF2-9DE3-42E2-A681-0D748DB574CB}"/>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73320688-7A0B-422C-962C-C757D0494A09}"/>
              </a:ext>
            </a:extLst>
          </p:cNvPr>
          <p:cNvSpPr>
            <a:spLocks noGrp="1"/>
          </p:cNvSpPr>
          <p:nvPr>
            <p:ph type="dt" sz="half" idx="10"/>
          </p:nvPr>
        </p:nvSpPr>
        <p:spPr/>
        <p:txBody>
          <a:bodyPr/>
          <a:lstStyle/>
          <a:p>
            <a:fld id="{DA33FB6B-649A-4141-8171-F29BD26E7E3A}" type="datetimeFigureOut">
              <a:rPr lang="el-GR" smtClean="0"/>
              <a:t>27/5/2018</a:t>
            </a:fld>
            <a:endParaRPr lang="el-GR"/>
          </a:p>
        </p:txBody>
      </p:sp>
      <p:sp>
        <p:nvSpPr>
          <p:cNvPr id="4" name="Θέση υποσέλιδου 3">
            <a:extLst>
              <a:ext uri="{FF2B5EF4-FFF2-40B4-BE49-F238E27FC236}">
                <a16:creationId xmlns:a16="http://schemas.microsoft.com/office/drawing/2014/main" id="{9D0D4DD9-68C7-476C-8BA3-CBE561780160}"/>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7386B402-B778-4A6A-AF04-F498BE7F1F21}"/>
              </a:ext>
            </a:extLst>
          </p:cNvPr>
          <p:cNvSpPr>
            <a:spLocks noGrp="1"/>
          </p:cNvSpPr>
          <p:nvPr>
            <p:ph type="sldNum" sz="quarter" idx="12"/>
          </p:nvPr>
        </p:nvSpPr>
        <p:spPr/>
        <p:txBody>
          <a:bodyPr/>
          <a:lstStyle/>
          <a:p>
            <a:fld id="{B31C2CBB-38D7-44B4-96A1-2CF6DDA2C46C}" type="slidenum">
              <a:rPr lang="el-GR" smtClean="0"/>
              <a:t>‹#›</a:t>
            </a:fld>
            <a:endParaRPr lang="el-GR"/>
          </a:p>
        </p:txBody>
      </p:sp>
    </p:spTree>
    <p:extLst>
      <p:ext uri="{BB962C8B-B14F-4D97-AF65-F5344CB8AC3E}">
        <p14:creationId xmlns:p14="http://schemas.microsoft.com/office/powerpoint/2010/main" val="835479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3162C64B-522E-4A69-8682-D989CC2D0442}"/>
              </a:ext>
            </a:extLst>
          </p:cNvPr>
          <p:cNvSpPr>
            <a:spLocks noGrp="1"/>
          </p:cNvSpPr>
          <p:nvPr>
            <p:ph type="dt" sz="half" idx="10"/>
          </p:nvPr>
        </p:nvSpPr>
        <p:spPr/>
        <p:txBody>
          <a:bodyPr/>
          <a:lstStyle/>
          <a:p>
            <a:fld id="{DA33FB6B-649A-4141-8171-F29BD26E7E3A}" type="datetimeFigureOut">
              <a:rPr lang="el-GR" smtClean="0"/>
              <a:t>27/5/2018</a:t>
            </a:fld>
            <a:endParaRPr lang="el-GR"/>
          </a:p>
        </p:txBody>
      </p:sp>
      <p:sp>
        <p:nvSpPr>
          <p:cNvPr id="3" name="Θέση υποσέλιδου 2">
            <a:extLst>
              <a:ext uri="{FF2B5EF4-FFF2-40B4-BE49-F238E27FC236}">
                <a16:creationId xmlns:a16="http://schemas.microsoft.com/office/drawing/2014/main" id="{B264F554-F1B0-49F9-9FCB-40A473AFDE44}"/>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78B01B31-C3A8-4B5D-AEB6-DEA6CDDF4C4E}"/>
              </a:ext>
            </a:extLst>
          </p:cNvPr>
          <p:cNvSpPr>
            <a:spLocks noGrp="1"/>
          </p:cNvSpPr>
          <p:nvPr>
            <p:ph type="sldNum" sz="quarter" idx="12"/>
          </p:nvPr>
        </p:nvSpPr>
        <p:spPr/>
        <p:txBody>
          <a:bodyPr/>
          <a:lstStyle/>
          <a:p>
            <a:fld id="{B31C2CBB-38D7-44B4-96A1-2CF6DDA2C46C}" type="slidenum">
              <a:rPr lang="el-GR" smtClean="0"/>
              <a:t>‹#›</a:t>
            </a:fld>
            <a:endParaRPr lang="el-GR"/>
          </a:p>
        </p:txBody>
      </p:sp>
    </p:spTree>
    <p:extLst>
      <p:ext uri="{BB962C8B-B14F-4D97-AF65-F5344CB8AC3E}">
        <p14:creationId xmlns:p14="http://schemas.microsoft.com/office/powerpoint/2010/main" val="1618302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C3BE713-EC23-4C4B-8DD1-528FA90B1B4C}"/>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6889630B-13FB-410A-8A5B-65675BBEEF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a:extLst>
              <a:ext uri="{FF2B5EF4-FFF2-40B4-BE49-F238E27FC236}">
                <a16:creationId xmlns:a16="http://schemas.microsoft.com/office/drawing/2014/main" id="{FF1596F2-C473-4045-AFA6-F2C7AD95F5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Θέση ημερομηνίας 4">
            <a:extLst>
              <a:ext uri="{FF2B5EF4-FFF2-40B4-BE49-F238E27FC236}">
                <a16:creationId xmlns:a16="http://schemas.microsoft.com/office/drawing/2014/main" id="{385802B2-EC31-46E4-A67F-650A720871C6}"/>
              </a:ext>
            </a:extLst>
          </p:cNvPr>
          <p:cNvSpPr>
            <a:spLocks noGrp="1"/>
          </p:cNvSpPr>
          <p:nvPr>
            <p:ph type="dt" sz="half" idx="10"/>
          </p:nvPr>
        </p:nvSpPr>
        <p:spPr/>
        <p:txBody>
          <a:bodyPr/>
          <a:lstStyle/>
          <a:p>
            <a:fld id="{DA33FB6B-649A-4141-8171-F29BD26E7E3A}" type="datetimeFigureOut">
              <a:rPr lang="el-GR" smtClean="0"/>
              <a:t>27/5/2018</a:t>
            </a:fld>
            <a:endParaRPr lang="el-GR"/>
          </a:p>
        </p:txBody>
      </p:sp>
      <p:sp>
        <p:nvSpPr>
          <p:cNvPr id="6" name="Θέση υποσέλιδου 5">
            <a:extLst>
              <a:ext uri="{FF2B5EF4-FFF2-40B4-BE49-F238E27FC236}">
                <a16:creationId xmlns:a16="http://schemas.microsoft.com/office/drawing/2014/main" id="{0010A83B-F56F-4361-8A64-A7EA86CE9397}"/>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882A77D0-0164-4228-A0DD-6B1E3C100076}"/>
              </a:ext>
            </a:extLst>
          </p:cNvPr>
          <p:cNvSpPr>
            <a:spLocks noGrp="1"/>
          </p:cNvSpPr>
          <p:nvPr>
            <p:ph type="sldNum" sz="quarter" idx="12"/>
          </p:nvPr>
        </p:nvSpPr>
        <p:spPr/>
        <p:txBody>
          <a:bodyPr/>
          <a:lstStyle/>
          <a:p>
            <a:fld id="{B31C2CBB-38D7-44B4-96A1-2CF6DDA2C46C}" type="slidenum">
              <a:rPr lang="el-GR" smtClean="0"/>
              <a:t>‹#›</a:t>
            </a:fld>
            <a:endParaRPr lang="el-GR"/>
          </a:p>
        </p:txBody>
      </p:sp>
    </p:spTree>
    <p:extLst>
      <p:ext uri="{BB962C8B-B14F-4D97-AF65-F5344CB8AC3E}">
        <p14:creationId xmlns:p14="http://schemas.microsoft.com/office/powerpoint/2010/main" val="1966288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D6389CC-8B09-4CE6-B219-3EDF58EC3179}"/>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0245B588-B97E-4DC6-AD98-F6B91E313BF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4FF69285-1C1A-4D8E-8498-DCB393BB82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Θέση ημερομηνίας 4">
            <a:extLst>
              <a:ext uri="{FF2B5EF4-FFF2-40B4-BE49-F238E27FC236}">
                <a16:creationId xmlns:a16="http://schemas.microsoft.com/office/drawing/2014/main" id="{A3A9E82C-24E2-42CD-8F4C-94C46817E490}"/>
              </a:ext>
            </a:extLst>
          </p:cNvPr>
          <p:cNvSpPr>
            <a:spLocks noGrp="1"/>
          </p:cNvSpPr>
          <p:nvPr>
            <p:ph type="dt" sz="half" idx="10"/>
          </p:nvPr>
        </p:nvSpPr>
        <p:spPr/>
        <p:txBody>
          <a:bodyPr/>
          <a:lstStyle/>
          <a:p>
            <a:fld id="{DA33FB6B-649A-4141-8171-F29BD26E7E3A}" type="datetimeFigureOut">
              <a:rPr lang="el-GR" smtClean="0"/>
              <a:t>27/5/2018</a:t>
            </a:fld>
            <a:endParaRPr lang="el-GR"/>
          </a:p>
        </p:txBody>
      </p:sp>
      <p:sp>
        <p:nvSpPr>
          <p:cNvPr id="6" name="Θέση υποσέλιδου 5">
            <a:extLst>
              <a:ext uri="{FF2B5EF4-FFF2-40B4-BE49-F238E27FC236}">
                <a16:creationId xmlns:a16="http://schemas.microsoft.com/office/drawing/2014/main" id="{0B260AAA-8EB2-4A6D-A167-CEAEAEDB2436}"/>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8B7AF450-4882-4E87-B4C8-1DB9F41AEB09}"/>
              </a:ext>
            </a:extLst>
          </p:cNvPr>
          <p:cNvSpPr>
            <a:spLocks noGrp="1"/>
          </p:cNvSpPr>
          <p:nvPr>
            <p:ph type="sldNum" sz="quarter" idx="12"/>
          </p:nvPr>
        </p:nvSpPr>
        <p:spPr/>
        <p:txBody>
          <a:bodyPr/>
          <a:lstStyle/>
          <a:p>
            <a:fld id="{B31C2CBB-38D7-44B4-96A1-2CF6DDA2C46C}" type="slidenum">
              <a:rPr lang="el-GR" smtClean="0"/>
              <a:t>‹#›</a:t>
            </a:fld>
            <a:endParaRPr lang="el-GR"/>
          </a:p>
        </p:txBody>
      </p:sp>
    </p:spTree>
    <p:extLst>
      <p:ext uri="{BB962C8B-B14F-4D97-AF65-F5344CB8AC3E}">
        <p14:creationId xmlns:p14="http://schemas.microsoft.com/office/powerpoint/2010/main" val="30650283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B710DCA3-3971-496E-AFC7-CE2BC4B8C8F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264E4E6A-1BDC-4722-B218-10F30D24DE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a:extLst>
              <a:ext uri="{FF2B5EF4-FFF2-40B4-BE49-F238E27FC236}">
                <a16:creationId xmlns:a16="http://schemas.microsoft.com/office/drawing/2014/main" id="{FA9D82E5-4BCE-4005-ABF9-B16D37FE7E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33FB6B-649A-4141-8171-F29BD26E7E3A}" type="datetimeFigureOut">
              <a:rPr lang="el-GR" smtClean="0"/>
              <a:t>27/5/2018</a:t>
            </a:fld>
            <a:endParaRPr lang="el-GR"/>
          </a:p>
        </p:txBody>
      </p:sp>
      <p:sp>
        <p:nvSpPr>
          <p:cNvPr id="5" name="Θέση υποσέλιδου 4">
            <a:extLst>
              <a:ext uri="{FF2B5EF4-FFF2-40B4-BE49-F238E27FC236}">
                <a16:creationId xmlns:a16="http://schemas.microsoft.com/office/drawing/2014/main" id="{23A8203B-5B77-43CA-9EA2-2A4D572BDEA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C8B9D95A-6584-4DCD-906C-3F9AF6E1AF7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1C2CBB-38D7-44B4-96A1-2CF6DDA2C46C}" type="slidenum">
              <a:rPr lang="el-GR" smtClean="0"/>
              <a:t>‹#›</a:t>
            </a:fld>
            <a:endParaRPr lang="el-GR"/>
          </a:p>
        </p:txBody>
      </p:sp>
    </p:spTree>
    <p:extLst>
      <p:ext uri="{BB962C8B-B14F-4D97-AF65-F5344CB8AC3E}">
        <p14:creationId xmlns:p14="http://schemas.microsoft.com/office/powerpoint/2010/main" val="344578585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hyperlink" Target="http://photodentro.edu.gr/v/item/ds/8521/2756" TargetMode="External"/><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 name="Τίτλος 3">
            <a:extLst>
              <a:ext uri="{FF2B5EF4-FFF2-40B4-BE49-F238E27FC236}">
                <a16:creationId xmlns:a16="http://schemas.microsoft.com/office/drawing/2014/main" id="{23DC0742-A92C-46D0-9EF4-5B7044575F9F}"/>
              </a:ext>
            </a:extLst>
          </p:cNvPr>
          <p:cNvSpPr>
            <a:spLocks noGrp="1"/>
          </p:cNvSpPr>
          <p:nvPr>
            <p:ph type="title"/>
          </p:nvPr>
        </p:nvSpPr>
        <p:spPr>
          <a:xfrm>
            <a:off x="838200" y="963877"/>
            <a:ext cx="3494362" cy="4930246"/>
          </a:xfrm>
        </p:spPr>
        <p:txBody>
          <a:bodyPr>
            <a:normAutofit/>
          </a:bodyPr>
          <a:lstStyle/>
          <a:p>
            <a:pPr algn="r"/>
            <a:r>
              <a:rPr lang="el-GR" sz="3700">
                <a:solidFill>
                  <a:schemeClr val="accent1"/>
                </a:solidFill>
              </a:rPr>
              <a:t>Κλίμα και ανθρώπινες δραστηριότητες</a:t>
            </a:r>
            <a:br>
              <a:rPr lang="el-GR" sz="3700">
                <a:solidFill>
                  <a:schemeClr val="accent1"/>
                </a:solidFill>
              </a:rPr>
            </a:br>
            <a:endParaRPr lang="el-GR" sz="3700">
              <a:solidFill>
                <a:schemeClr val="accent1"/>
              </a:solidFill>
            </a:endParaRPr>
          </a:p>
        </p:txBody>
      </p:sp>
      <p:sp>
        <p:nvSpPr>
          <p:cNvPr id="5" name="Θέση περιεχομένου 4">
            <a:extLst>
              <a:ext uri="{FF2B5EF4-FFF2-40B4-BE49-F238E27FC236}">
                <a16:creationId xmlns:a16="http://schemas.microsoft.com/office/drawing/2014/main" id="{94EC01BD-5E6E-44CF-9F6A-5CB39A2ED586}"/>
              </a:ext>
            </a:extLst>
          </p:cNvPr>
          <p:cNvSpPr>
            <a:spLocks noGrp="1"/>
          </p:cNvSpPr>
          <p:nvPr>
            <p:ph idx="1"/>
          </p:nvPr>
        </p:nvSpPr>
        <p:spPr>
          <a:xfrm>
            <a:off x="4976031" y="963877"/>
            <a:ext cx="6377769" cy="4930246"/>
          </a:xfrm>
        </p:spPr>
        <p:txBody>
          <a:bodyPr anchor="ctr">
            <a:normAutofit/>
          </a:bodyPr>
          <a:lstStyle/>
          <a:p>
            <a:r>
              <a:rPr lang="el-GR" sz="2400" i="1" dirty="0"/>
              <a:t>Μαθησιακοί στόχοι</a:t>
            </a:r>
            <a:br>
              <a:rPr lang="el-GR" sz="2400" dirty="0"/>
            </a:br>
            <a:br>
              <a:rPr lang="el-GR" sz="2400" dirty="0"/>
            </a:br>
            <a:r>
              <a:rPr lang="el-GR" sz="2400" dirty="0"/>
              <a:t>Οι μαθητές/τριες γνωρίζουν:</a:t>
            </a:r>
          </a:p>
          <a:p>
            <a:r>
              <a:rPr lang="el-GR" sz="2400" dirty="0"/>
              <a:t>τους παράγοντες που διαμορφώνουν το κλίμα κάθε περιοχής</a:t>
            </a:r>
          </a:p>
          <a:p>
            <a:r>
              <a:rPr lang="el-GR" sz="2400" dirty="0"/>
              <a:t>τα χαρακτηριστικά κάθε κλιματικής ζώνης της Ευρώπης</a:t>
            </a:r>
          </a:p>
          <a:p>
            <a:r>
              <a:rPr lang="el-GR" sz="2400" dirty="0"/>
              <a:t>και πώς το κλίμα επηρεάζει τις ανθρώπινες δραστηριότητες</a:t>
            </a:r>
          </a:p>
          <a:p>
            <a:endParaRPr lang="el-GR" sz="2400" dirty="0"/>
          </a:p>
        </p:txBody>
      </p:sp>
    </p:spTree>
    <p:extLst>
      <p:ext uri="{BB962C8B-B14F-4D97-AF65-F5344CB8AC3E}">
        <p14:creationId xmlns:p14="http://schemas.microsoft.com/office/powerpoint/2010/main" val="19763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Θέση περιεχομένου 7">
            <a:extLst>
              <a:ext uri="{FF2B5EF4-FFF2-40B4-BE49-F238E27FC236}">
                <a16:creationId xmlns:a16="http://schemas.microsoft.com/office/drawing/2014/main" id="{FE01F279-5D1A-4700-BE94-BDC8A77EFBBE}"/>
              </a:ext>
            </a:extLst>
          </p:cNvPr>
          <p:cNvPicPr>
            <a:picLocks noGrp="1" noChangeAspect="1"/>
          </p:cNvPicPr>
          <p:nvPr>
            <p:ph sz="half" idx="2"/>
          </p:nvPr>
        </p:nvPicPr>
        <p:blipFill rotWithShape="1">
          <a:blip r:embed="rId2"/>
          <a:srcRect r="6633" b="-1"/>
          <a:stretch/>
        </p:blipFill>
        <p:spPr>
          <a:xfrm>
            <a:off x="5120640" y="1904281"/>
            <a:ext cx="6233160" cy="4272681"/>
          </a:xfrm>
          <a:prstGeom prst="rect">
            <a:avLst/>
          </a:prstGeom>
        </p:spPr>
      </p:pic>
      <p:sp>
        <p:nvSpPr>
          <p:cNvPr id="5" name="Τίτλος 4">
            <a:extLst>
              <a:ext uri="{FF2B5EF4-FFF2-40B4-BE49-F238E27FC236}">
                <a16:creationId xmlns:a16="http://schemas.microsoft.com/office/drawing/2014/main" id="{B1663774-17F1-4A3F-B4A2-2C61487C98F0}"/>
              </a:ext>
            </a:extLst>
          </p:cNvPr>
          <p:cNvSpPr>
            <a:spLocks noGrp="1"/>
          </p:cNvSpPr>
          <p:nvPr>
            <p:ph type="title"/>
          </p:nvPr>
        </p:nvSpPr>
        <p:spPr>
          <a:xfrm>
            <a:off x="838200" y="365125"/>
            <a:ext cx="10515600" cy="1325563"/>
          </a:xfrm>
        </p:spPr>
        <p:txBody>
          <a:bodyPr vert="horz" lIns="91440" tIns="45720" rIns="91440" bIns="45720" rtlCol="0" anchor="ctr">
            <a:normAutofit/>
          </a:bodyPr>
          <a:lstStyle/>
          <a:p>
            <a:endParaRPr lang="en-US"/>
          </a:p>
        </p:txBody>
      </p:sp>
      <p:sp>
        <p:nvSpPr>
          <p:cNvPr id="6" name="Θέση περιεχομένου 5">
            <a:extLst>
              <a:ext uri="{FF2B5EF4-FFF2-40B4-BE49-F238E27FC236}">
                <a16:creationId xmlns:a16="http://schemas.microsoft.com/office/drawing/2014/main" id="{01D05EC0-F2D1-45CB-BBD2-1745552F5C72}"/>
              </a:ext>
            </a:extLst>
          </p:cNvPr>
          <p:cNvSpPr>
            <a:spLocks noGrp="1"/>
          </p:cNvSpPr>
          <p:nvPr>
            <p:ph sz="half" idx="1"/>
          </p:nvPr>
        </p:nvSpPr>
        <p:spPr>
          <a:xfrm>
            <a:off x="838200" y="1825625"/>
            <a:ext cx="3797807" cy="4351338"/>
          </a:xfrm>
        </p:spPr>
        <p:txBody>
          <a:bodyPr vert="horz" lIns="91440" tIns="45720" rIns="91440" bIns="45720" rtlCol="0">
            <a:normAutofit/>
          </a:bodyPr>
          <a:lstStyle/>
          <a:p>
            <a:pPr marL="0" lvl="0"/>
            <a:r>
              <a:rPr lang="en-US" sz="2000" dirty="0">
                <a:solidFill>
                  <a:schemeClr val="accent1"/>
                </a:solidFill>
              </a:rPr>
              <a:t>Ζώνη </a:t>
            </a:r>
            <a:r>
              <a:rPr lang="en-US" sz="2000" dirty="0" err="1">
                <a:solidFill>
                  <a:schemeClr val="accent1"/>
                </a:solidFill>
              </a:rPr>
              <a:t>μεσογει</a:t>
            </a:r>
            <a:r>
              <a:rPr lang="en-US" sz="2000" dirty="0">
                <a:solidFill>
                  <a:schemeClr val="accent1"/>
                </a:solidFill>
              </a:rPr>
              <a:t>ακού κλίματος</a:t>
            </a:r>
          </a:p>
          <a:p>
            <a:pPr lvl="0"/>
            <a:r>
              <a:rPr lang="en-US" sz="2000" dirty="0"/>
              <a:t> Η </a:t>
            </a:r>
            <a:r>
              <a:rPr lang="en-US" sz="2000" dirty="0" err="1"/>
              <a:t>ζώνη</a:t>
            </a:r>
            <a:r>
              <a:rPr lang="en-US" sz="2000" dirty="0"/>
              <a:t> α</a:t>
            </a:r>
            <a:r>
              <a:rPr lang="en-US" sz="2000" dirty="0" err="1"/>
              <a:t>υτή</a:t>
            </a:r>
            <a:r>
              <a:rPr lang="en-US" sz="2000" dirty="0"/>
              <a:t> β</a:t>
            </a:r>
            <a:r>
              <a:rPr lang="en-US" sz="2000" dirty="0" err="1"/>
              <a:t>ρίσκετ</a:t>
            </a:r>
            <a:r>
              <a:rPr lang="en-US" sz="2000" dirty="0"/>
              <a:t>αι στη Νότια Ευρώπη και επηρεάζεται από τη Μεσόγειο Θάλασσα και την έρημο Σαχάρα. </a:t>
            </a:r>
            <a:r>
              <a:rPr lang="en-US" sz="2000" dirty="0" err="1"/>
              <a:t>Οι</a:t>
            </a:r>
            <a:r>
              <a:rPr lang="en-US" sz="2000" dirty="0"/>
              <a:t> </a:t>
            </a:r>
            <a:r>
              <a:rPr lang="en-US" sz="2000" dirty="0" err="1"/>
              <a:t>χειμώνες</a:t>
            </a:r>
            <a:r>
              <a:rPr lang="en-US" sz="2000" dirty="0"/>
              <a:t> </a:t>
            </a:r>
            <a:r>
              <a:rPr lang="en-US" sz="2000" dirty="0" err="1"/>
              <a:t>είν</a:t>
            </a:r>
            <a:r>
              <a:rPr lang="en-US" sz="2000" dirty="0"/>
              <a:t>αι ήπιοι, τα καλοκαίρια θερμά και ξηρά, ενώ βροχοπτώσεις παρατηρούνται κυρίως το χειμώνα και το φθινόπωρο.</a:t>
            </a:r>
            <a:br>
              <a:rPr lang="en-US" sz="2000" dirty="0"/>
            </a:br>
            <a:endParaRPr lang="en-US" sz="2000" dirty="0"/>
          </a:p>
          <a:p>
            <a:endParaRPr lang="en-US" sz="2000" dirty="0"/>
          </a:p>
        </p:txBody>
      </p:sp>
    </p:spTree>
    <p:extLst>
      <p:ext uri="{BB962C8B-B14F-4D97-AF65-F5344CB8AC3E}">
        <p14:creationId xmlns:p14="http://schemas.microsoft.com/office/powerpoint/2010/main" val="27790011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8E89D5E-1885-4160-AC77-CC471DD1D0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550D2BD1-98F9-412D-905B-3A843EF4078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 name="Τίτλος 1">
            <a:extLst>
              <a:ext uri="{FF2B5EF4-FFF2-40B4-BE49-F238E27FC236}">
                <a16:creationId xmlns:a16="http://schemas.microsoft.com/office/drawing/2014/main" id="{C1B09CE5-A74A-4E2A-8221-6885B4A2619D}"/>
              </a:ext>
            </a:extLst>
          </p:cNvPr>
          <p:cNvSpPr>
            <a:spLocks noGrp="1"/>
          </p:cNvSpPr>
          <p:nvPr>
            <p:ph type="title"/>
          </p:nvPr>
        </p:nvSpPr>
        <p:spPr>
          <a:xfrm>
            <a:off x="943277" y="712269"/>
            <a:ext cx="3370998" cy="5502264"/>
          </a:xfrm>
        </p:spPr>
        <p:txBody>
          <a:bodyPr>
            <a:normAutofit/>
          </a:bodyPr>
          <a:lstStyle/>
          <a:p>
            <a:r>
              <a:rPr lang="el-GR">
                <a:solidFill>
                  <a:srgbClr val="FFFFFF"/>
                </a:solidFill>
              </a:rPr>
              <a:t>Ασχολίες των Ευρωπαίων</a:t>
            </a:r>
          </a:p>
        </p:txBody>
      </p:sp>
      <p:graphicFrame>
        <p:nvGraphicFramePr>
          <p:cNvPr id="10" name="Θέση περιεχομένου 2">
            <a:extLst>
              <a:ext uri="{FF2B5EF4-FFF2-40B4-BE49-F238E27FC236}">
                <a16:creationId xmlns:a16="http://schemas.microsoft.com/office/drawing/2014/main" id="{294EB830-AEA5-41B3-9EE8-5EE3203A3EF6}"/>
              </a:ext>
            </a:extLst>
          </p:cNvPr>
          <p:cNvGraphicFramePr>
            <a:graphicFrameLocks noGrp="1"/>
          </p:cNvGraphicFramePr>
          <p:nvPr>
            <p:ph idx="1"/>
            <p:extLst>
              <p:ext uri="{D42A27DB-BD31-4B8C-83A1-F6EECF244321}">
                <p14:modId xmlns:p14="http://schemas.microsoft.com/office/powerpoint/2010/main" val="84793113"/>
              </p:ext>
            </p:extLst>
          </p:nvPr>
        </p:nvGraphicFramePr>
        <p:xfrm>
          <a:off x="5280025" y="642938"/>
          <a:ext cx="6269038"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8803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FC8C3086-20ED-4BA2-B2D2-73E0491C4EDF}"/>
              </a:ext>
            </a:extLst>
          </p:cNvPr>
          <p:cNvSpPr>
            <a:spLocks noGrp="1"/>
          </p:cNvSpPr>
          <p:nvPr>
            <p:ph type="title"/>
          </p:nvPr>
        </p:nvSpPr>
        <p:spPr/>
        <p:txBody>
          <a:bodyPr/>
          <a:lstStyle/>
          <a:p>
            <a:pPr algn="ctr"/>
            <a:r>
              <a:rPr lang="el-GR" dirty="0"/>
              <a:t>Μεγάλα πανεπιστήμια</a:t>
            </a:r>
          </a:p>
        </p:txBody>
      </p:sp>
      <p:pic>
        <p:nvPicPr>
          <p:cNvPr id="8" name="Θέση περιεχομένου 7">
            <a:extLst>
              <a:ext uri="{FF2B5EF4-FFF2-40B4-BE49-F238E27FC236}">
                <a16:creationId xmlns:a16="http://schemas.microsoft.com/office/drawing/2014/main" id="{1D777E24-F14C-4DAC-8C8A-6FE0ADA3B810}"/>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238250" y="2296319"/>
            <a:ext cx="4381500" cy="3409950"/>
          </a:xfrm>
        </p:spPr>
      </p:pic>
      <p:pic>
        <p:nvPicPr>
          <p:cNvPr id="10" name="Θέση περιεχομένου 9">
            <a:extLst>
              <a:ext uri="{FF2B5EF4-FFF2-40B4-BE49-F238E27FC236}">
                <a16:creationId xmlns:a16="http://schemas.microsoft.com/office/drawing/2014/main" id="{D8623679-2716-47E9-88F2-A56FE154778A}"/>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200" y="2059336"/>
            <a:ext cx="5181600" cy="3883915"/>
          </a:xfrm>
        </p:spPr>
      </p:pic>
      <p:sp>
        <p:nvSpPr>
          <p:cNvPr id="11" name="Ορθογώνιο 10">
            <a:extLst>
              <a:ext uri="{FF2B5EF4-FFF2-40B4-BE49-F238E27FC236}">
                <a16:creationId xmlns:a16="http://schemas.microsoft.com/office/drawing/2014/main" id="{4B189290-B443-4802-982E-DB55A15440A7}"/>
              </a:ext>
            </a:extLst>
          </p:cNvPr>
          <p:cNvSpPr/>
          <p:nvPr/>
        </p:nvSpPr>
        <p:spPr>
          <a:xfrm rot="10800000" flipV="1">
            <a:off x="6903720" y="3613666"/>
            <a:ext cx="2857500" cy="369332"/>
          </a:xfrm>
          <a:prstGeom prst="rect">
            <a:avLst/>
          </a:prstGeom>
        </p:spPr>
        <p:txBody>
          <a:bodyPr wrap="square">
            <a:spAutoFit/>
          </a:bodyPr>
          <a:lstStyle/>
          <a:p>
            <a:r>
              <a:rPr lang="el-GR" dirty="0"/>
              <a:t> Πανεπιστήμιο Οξφόρδης</a:t>
            </a:r>
          </a:p>
        </p:txBody>
      </p:sp>
    </p:spTree>
    <p:extLst>
      <p:ext uri="{BB962C8B-B14F-4D97-AF65-F5344CB8AC3E}">
        <p14:creationId xmlns:p14="http://schemas.microsoft.com/office/powerpoint/2010/main" val="7442116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63220263-BA6D-44A9-B1BC-3C55655E4C31}"/>
              </a:ext>
            </a:extLst>
          </p:cNvPr>
          <p:cNvSpPr>
            <a:spLocks noGrp="1"/>
          </p:cNvSpPr>
          <p:nvPr>
            <p:ph type="title"/>
          </p:nvPr>
        </p:nvSpPr>
        <p:spPr/>
        <p:txBody>
          <a:bodyPr/>
          <a:lstStyle/>
          <a:p>
            <a:endParaRPr lang="el-GR"/>
          </a:p>
        </p:txBody>
      </p:sp>
      <p:sp>
        <p:nvSpPr>
          <p:cNvPr id="5" name="Θέση περιεχομένου 4">
            <a:extLst>
              <a:ext uri="{FF2B5EF4-FFF2-40B4-BE49-F238E27FC236}">
                <a16:creationId xmlns:a16="http://schemas.microsoft.com/office/drawing/2014/main" id="{AF2F12DA-EE6F-4F9E-9521-9029BF5D77F6}"/>
              </a:ext>
            </a:extLst>
          </p:cNvPr>
          <p:cNvSpPr>
            <a:spLocks noGrp="1"/>
          </p:cNvSpPr>
          <p:nvPr>
            <p:ph idx="1"/>
          </p:nvPr>
        </p:nvSpPr>
        <p:spPr/>
        <p:txBody>
          <a:bodyPr/>
          <a:lstStyle/>
          <a:p>
            <a:endParaRPr lang="el-GR" dirty="0"/>
          </a:p>
        </p:txBody>
      </p:sp>
      <p:sp>
        <p:nvSpPr>
          <p:cNvPr id="6" name="Ορθογώνιο 5">
            <a:extLst>
              <a:ext uri="{FF2B5EF4-FFF2-40B4-BE49-F238E27FC236}">
                <a16:creationId xmlns:a16="http://schemas.microsoft.com/office/drawing/2014/main" id="{6370E720-B1E6-498D-B0C2-B5C488122B60}"/>
              </a:ext>
            </a:extLst>
          </p:cNvPr>
          <p:cNvSpPr/>
          <p:nvPr/>
        </p:nvSpPr>
        <p:spPr>
          <a:xfrm>
            <a:off x="3277055" y="2967335"/>
            <a:ext cx="5637890" cy="923330"/>
          </a:xfrm>
          <a:prstGeom prst="rect">
            <a:avLst/>
          </a:prstGeom>
          <a:noFill/>
        </p:spPr>
        <p:txBody>
          <a:bodyPr wrap="none" lIns="91440" tIns="45720" rIns="91440" bIns="45720">
            <a:spAutoFit/>
          </a:bodyPr>
          <a:lstStyle/>
          <a:p>
            <a:pPr algn="ctr"/>
            <a:r>
              <a:rPr lang="el-GR"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Ευχαριστώ πολύ!!!</a:t>
            </a:r>
          </a:p>
        </p:txBody>
      </p:sp>
    </p:spTree>
    <p:extLst>
      <p:ext uri="{BB962C8B-B14F-4D97-AF65-F5344CB8AC3E}">
        <p14:creationId xmlns:p14="http://schemas.microsoft.com/office/powerpoint/2010/main" val="5695797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08E89D5E-1885-4160-AC77-CC471DD1D0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a:extLst>
              <a:ext uri="{FF2B5EF4-FFF2-40B4-BE49-F238E27FC236}">
                <a16:creationId xmlns:a16="http://schemas.microsoft.com/office/drawing/2014/main" id="{550D2BD1-98F9-412D-905B-3A843EF4078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4" name="Τίτλος 3">
            <a:extLst>
              <a:ext uri="{FF2B5EF4-FFF2-40B4-BE49-F238E27FC236}">
                <a16:creationId xmlns:a16="http://schemas.microsoft.com/office/drawing/2014/main" id="{3A6B3F79-8ED0-4783-96F6-EAA9B4C0CA00}"/>
              </a:ext>
            </a:extLst>
          </p:cNvPr>
          <p:cNvSpPr>
            <a:spLocks noGrp="1"/>
          </p:cNvSpPr>
          <p:nvPr>
            <p:ph type="title"/>
          </p:nvPr>
        </p:nvSpPr>
        <p:spPr>
          <a:xfrm>
            <a:off x="943277" y="712269"/>
            <a:ext cx="3370998" cy="5502264"/>
          </a:xfrm>
        </p:spPr>
        <p:txBody>
          <a:bodyPr>
            <a:normAutofit/>
          </a:bodyPr>
          <a:lstStyle/>
          <a:p>
            <a:r>
              <a:rPr lang="el-GR">
                <a:solidFill>
                  <a:srgbClr val="FFFFFF"/>
                </a:solidFill>
              </a:rPr>
              <a:t>Παράγοντες που επηρεάζουν το κλίμα</a:t>
            </a:r>
          </a:p>
        </p:txBody>
      </p:sp>
      <p:graphicFrame>
        <p:nvGraphicFramePr>
          <p:cNvPr id="21" name="Θέση περιεχομένου 4">
            <a:extLst>
              <a:ext uri="{FF2B5EF4-FFF2-40B4-BE49-F238E27FC236}">
                <a16:creationId xmlns:a16="http://schemas.microsoft.com/office/drawing/2014/main" id="{210BF9BD-2B66-4624-8698-874B361FAFA1}"/>
              </a:ext>
            </a:extLst>
          </p:cNvPr>
          <p:cNvGraphicFramePr>
            <a:graphicFrameLocks noGrp="1"/>
          </p:cNvGraphicFramePr>
          <p:nvPr>
            <p:ph idx="1"/>
            <p:extLst>
              <p:ext uri="{D42A27DB-BD31-4B8C-83A1-F6EECF244321}">
                <p14:modId xmlns:p14="http://schemas.microsoft.com/office/powerpoint/2010/main" val="3586711821"/>
              </p:ext>
            </p:extLst>
          </p:nvPr>
        </p:nvGraphicFramePr>
        <p:xfrm>
          <a:off x="5280025" y="642938"/>
          <a:ext cx="6269038"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312423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79E02752-4FB0-4016-8782-7F7A9B8FB3AF}"/>
              </a:ext>
            </a:extLst>
          </p:cNvPr>
          <p:cNvSpPr>
            <a:spLocks noGrp="1"/>
          </p:cNvSpPr>
          <p:nvPr>
            <p:ph type="title"/>
          </p:nvPr>
        </p:nvSpPr>
        <p:spPr>
          <a:xfrm>
            <a:off x="838200" y="365125"/>
            <a:ext cx="10515600" cy="1325563"/>
          </a:xfrm>
        </p:spPr>
        <p:txBody>
          <a:bodyPr>
            <a:normAutofit/>
          </a:bodyPr>
          <a:lstStyle/>
          <a:p>
            <a:r>
              <a:rPr lang="el-GR"/>
              <a:t>Ευρώπη - Κλίμα</a:t>
            </a:r>
          </a:p>
        </p:txBody>
      </p:sp>
      <p:graphicFrame>
        <p:nvGraphicFramePr>
          <p:cNvPr id="7" name="Θέση περιεχομένου 4">
            <a:extLst>
              <a:ext uri="{FF2B5EF4-FFF2-40B4-BE49-F238E27FC236}">
                <a16:creationId xmlns:a16="http://schemas.microsoft.com/office/drawing/2014/main" id="{E1B973DC-031C-4ED3-A9A6-3879A6C4A992}"/>
              </a:ext>
            </a:extLst>
          </p:cNvPr>
          <p:cNvGraphicFramePr>
            <a:graphicFrameLocks noGrp="1"/>
          </p:cNvGraphicFramePr>
          <p:nvPr>
            <p:ph idx="1"/>
            <p:extLst>
              <p:ext uri="{D42A27DB-BD31-4B8C-83A1-F6EECF244321}">
                <p14:modId xmlns:p14="http://schemas.microsoft.com/office/powerpoint/2010/main" val="358071254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981011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41DB8CCE-96FA-4712-B1B3-C2CEA61D68F1}"/>
              </a:ext>
            </a:extLst>
          </p:cNvPr>
          <p:cNvPicPr>
            <a:picLocks noChangeAspect="1"/>
          </p:cNvPicPr>
          <p:nvPr/>
        </p:nvPicPr>
        <p:blipFill>
          <a:blip r:embed="rId2"/>
          <a:stretch>
            <a:fillRect/>
          </a:stretch>
        </p:blipFill>
        <p:spPr>
          <a:xfrm>
            <a:off x="954257" y="463505"/>
            <a:ext cx="10270785" cy="4665086"/>
          </a:xfrm>
          <a:prstGeom prst="rect">
            <a:avLst/>
          </a:prstGeom>
        </p:spPr>
      </p:pic>
      <p:sp>
        <p:nvSpPr>
          <p:cNvPr id="2" name="Τίτλος 1">
            <a:extLst>
              <a:ext uri="{FF2B5EF4-FFF2-40B4-BE49-F238E27FC236}">
                <a16:creationId xmlns:a16="http://schemas.microsoft.com/office/drawing/2014/main" id="{562D6390-DBD4-42E3-92D3-BCD356BF9BC7}"/>
              </a:ext>
            </a:extLst>
          </p:cNvPr>
          <p:cNvSpPr>
            <a:spLocks noGrp="1"/>
          </p:cNvSpPr>
          <p:nvPr>
            <p:ph type="title"/>
          </p:nvPr>
        </p:nvSpPr>
        <p:spPr>
          <a:xfrm>
            <a:off x="649006" y="304479"/>
            <a:ext cx="10515600" cy="4824112"/>
          </a:xfrm>
        </p:spPr>
        <p:txBody>
          <a:bodyPr/>
          <a:lstStyle/>
          <a:p>
            <a:endParaRPr lang="el-GR" dirty="0"/>
          </a:p>
        </p:txBody>
      </p:sp>
      <p:sp>
        <p:nvSpPr>
          <p:cNvPr id="3" name="Θέση κειμένου 2">
            <a:extLst>
              <a:ext uri="{FF2B5EF4-FFF2-40B4-BE49-F238E27FC236}">
                <a16:creationId xmlns:a16="http://schemas.microsoft.com/office/drawing/2014/main" id="{40DE51D5-9BD2-4CF5-98F3-23972DEF8B6E}"/>
              </a:ext>
            </a:extLst>
          </p:cNvPr>
          <p:cNvSpPr>
            <a:spLocks noGrp="1"/>
          </p:cNvSpPr>
          <p:nvPr>
            <p:ph type="body" idx="1"/>
          </p:nvPr>
        </p:nvSpPr>
        <p:spPr>
          <a:xfrm>
            <a:off x="831850" y="5261113"/>
            <a:ext cx="10515600" cy="828537"/>
          </a:xfrm>
        </p:spPr>
        <p:txBody>
          <a:bodyPr/>
          <a:lstStyle/>
          <a:p>
            <a:pPr marL="228600" lvl="0" indent="-228600">
              <a:buFont typeface="Arial" panose="020B0604020202020204" pitchFamily="34" charset="0"/>
              <a:buChar char="•"/>
            </a:pPr>
            <a:r>
              <a:rPr lang="en-US" sz="2800" dirty="0">
                <a:solidFill>
                  <a:prstClr val="black"/>
                </a:solidFill>
                <a:hlinkClick r:id="rId3"/>
              </a:rPr>
              <a:t>http://photodentro.edu.gr/v/item/ds/8521/2756</a:t>
            </a:r>
            <a:endParaRPr lang="el-GR" sz="2800" dirty="0">
              <a:solidFill>
                <a:prstClr val="black"/>
              </a:solidFill>
            </a:endParaRPr>
          </a:p>
          <a:p>
            <a:endParaRPr lang="el-GR" dirty="0"/>
          </a:p>
        </p:txBody>
      </p:sp>
    </p:spTree>
    <p:extLst>
      <p:ext uri="{BB962C8B-B14F-4D97-AF65-F5344CB8AC3E}">
        <p14:creationId xmlns:p14="http://schemas.microsoft.com/office/powerpoint/2010/main" val="36866299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8E89D5E-1885-4160-AC77-CC471DD1D0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550D2BD1-98F9-412D-905B-3A843EF4078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4" name="Τίτλος 3">
            <a:extLst>
              <a:ext uri="{FF2B5EF4-FFF2-40B4-BE49-F238E27FC236}">
                <a16:creationId xmlns:a16="http://schemas.microsoft.com/office/drawing/2014/main" id="{C99DB038-2069-4742-85EF-F83194F322F8}"/>
              </a:ext>
            </a:extLst>
          </p:cNvPr>
          <p:cNvSpPr>
            <a:spLocks noGrp="1"/>
          </p:cNvSpPr>
          <p:nvPr>
            <p:ph type="title"/>
          </p:nvPr>
        </p:nvSpPr>
        <p:spPr>
          <a:xfrm>
            <a:off x="943277" y="712269"/>
            <a:ext cx="3370998" cy="5502264"/>
          </a:xfrm>
        </p:spPr>
        <p:txBody>
          <a:bodyPr>
            <a:normAutofit/>
          </a:bodyPr>
          <a:lstStyle/>
          <a:p>
            <a:r>
              <a:rPr lang="el-GR">
                <a:solidFill>
                  <a:srgbClr val="FFFFFF"/>
                </a:solidFill>
              </a:rPr>
              <a:t>Κλιματικές Ζώνες</a:t>
            </a:r>
          </a:p>
        </p:txBody>
      </p:sp>
      <p:graphicFrame>
        <p:nvGraphicFramePr>
          <p:cNvPr id="7" name="Θέση περιεχομένου 4">
            <a:extLst>
              <a:ext uri="{FF2B5EF4-FFF2-40B4-BE49-F238E27FC236}">
                <a16:creationId xmlns:a16="http://schemas.microsoft.com/office/drawing/2014/main" id="{E66AB229-C3FB-42E5-97D5-BE7EA2E924A9}"/>
              </a:ext>
            </a:extLst>
          </p:cNvPr>
          <p:cNvGraphicFramePr>
            <a:graphicFrameLocks noGrp="1"/>
          </p:cNvGraphicFramePr>
          <p:nvPr>
            <p:ph idx="1"/>
            <p:extLst>
              <p:ext uri="{D42A27DB-BD31-4B8C-83A1-F6EECF244321}">
                <p14:modId xmlns:p14="http://schemas.microsoft.com/office/powerpoint/2010/main" val="924456957"/>
              </p:ext>
            </p:extLst>
          </p:nvPr>
        </p:nvGraphicFramePr>
        <p:xfrm>
          <a:off x="5280025" y="642938"/>
          <a:ext cx="6269038"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509854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906A089A-51CD-4D63-B4AE-6653ACEAB3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929" y="804862"/>
            <a:ext cx="11109003" cy="5799138"/>
          </a:xfrm>
          <a:prstGeom prst="rect">
            <a:avLst/>
          </a:prstGeom>
        </p:spPr>
      </p:pic>
    </p:spTree>
    <p:extLst>
      <p:ext uri="{BB962C8B-B14F-4D97-AF65-F5344CB8AC3E}">
        <p14:creationId xmlns:p14="http://schemas.microsoft.com/office/powerpoint/2010/main" val="11452523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Τίτλος 1">
            <a:extLst>
              <a:ext uri="{FF2B5EF4-FFF2-40B4-BE49-F238E27FC236}">
                <a16:creationId xmlns:a16="http://schemas.microsoft.com/office/drawing/2014/main" id="{8C0E2BE1-FCA1-4FEB-9529-B249D34AD9B0}"/>
              </a:ext>
            </a:extLst>
          </p:cNvPr>
          <p:cNvSpPr>
            <a:spLocks noGrp="1"/>
          </p:cNvSpPr>
          <p:nvPr>
            <p:ph type="title"/>
          </p:nvPr>
        </p:nvSpPr>
        <p:spPr>
          <a:xfrm>
            <a:off x="838200" y="963877"/>
            <a:ext cx="3494362" cy="4930246"/>
          </a:xfrm>
        </p:spPr>
        <p:txBody>
          <a:bodyPr>
            <a:normAutofit/>
          </a:bodyPr>
          <a:lstStyle/>
          <a:p>
            <a:pPr algn="r"/>
            <a:r>
              <a:rPr lang="el-GR">
                <a:solidFill>
                  <a:schemeClr val="accent1"/>
                </a:solidFill>
              </a:rPr>
              <a:t>Κλιματικές Ζώνες</a:t>
            </a:r>
          </a:p>
        </p:txBody>
      </p:sp>
      <p:sp>
        <p:nvSpPr>
          <p:cNvPr id="3" name="Θέση περιεχομένου 2">
            <a:extLst>
              <a:ext uri="{FF2B5EF4-FFF2-40B4-BE49-F238E27FC236}">
                <a16:creationId xmlns:a16="http://schemas.microsoft.com/office/drawing/2014/main" id="{8D06E968-34CF-4496-BC48-AC715CFE3AA3}"/>
              </a:ext>
            </a:extLst>
          </p:cNvPr>
          <p:cNvSpPr>
            <a:spLocks noGrp="1"/>
          </p:cNvSpPr>
          <p:nvPr>
            <p:ph idx="1"/>
          </p:nvPr>
        </p:nvSpPr>
        <p:spPr>
          <a:xfrm>
            <a:off x="4670555" y="856999"/>
            <a:ext cx="6377769" cy="4930246"/>
          </a:xfrm>
        </p:spPr>
        <p:txBody>
          <a:bodyPr anchor="ctr">
            <a:normAutofit/>
          </a:bodyPr>
          <a:lstStyle/>
          <a:p>
            <a:pPr marL="0" indent="0">
              <a:buNone/>
            </a:pPr>
            <a:endParaRPr lang="el-GR" sz="1700" b="1" dirty="0">
              <a:latin typeface="Arial" panose="020B0604020202020204" pitchFamily="34" charset="0"/>
            </a:endParaRPr>
          </a:p>
          <a:p>
            <a:pPr marL="0" indent="0">
              <a:buNone/>
            </a:pPr>
            <a:r>
              <a:rPr lang="el-GR" sz="1700" i="0" dirty="0">
                <a:solidFill>
                  <a:schemeClr val="accent1"/>
                </a:solidFill>
                <a:effectLst/>
              </a:rPr>
              <a:t>Ζώνη μεταβατικού κλίματος</a:t>
            </a:r>
          </a:p>
          <a:p>
            <a:pPr marL="0" indent="0">
              <a:buNone/>
            </a:pPr>
            <a:r>
              <a:rPr lang="el-GR" sz="1700" i="0" dirty="0">
                <a:effectLst/>
              </a:rPr>
              <a:t>Τη</a:t>
            </a:r>
            <a:r>
              <a:rPr lang="el-GR" sz="1700" b="0" i="0" dirty="0">
                <a:effectLst/>
              </a:rPr>
              <a:t> ζώνη αυτή αποτελούν περιοχές που βρίσκονται μακριά από τον Ατλαντικό ωκεανό, την Ασία και τη Σαχάρα. Η ζώνη μεταβατικού κλίματος δεν δέχεται την επίδραση του ωκεανού, δεν επηρεάζεται από τους ξηρούς ανέμους της Ασίας, ούτε δέχεται τους θερμούς ανέμους της Σαχάρας.</a:t>
            </a:r>
          </a:p>
          <a:p>
            <a:pPr marL="0" indent="0">
              <a:buNone/>
            </a:pPr>
            <a:br>
              <a:rPr lang="el-GR" sz="1700" dirty="0"/>
            </a:br>
            <a:r>
              <a:rPr lang="el-GR" sz="1700" i="0" dirty="0">
                <a:solidFill>
                  <a:schemeClr val="accent1"/>
                </a:solidFill>
                <a:effectLst/>
              </a:rPr>
              <a:t>Ζώνη ηπειρωτικού κλίματος</a:t>
            </a:r>
            <a:endParaRPr lang="el-GR" sz="1700" dirty="0">
              <a:solidFill>
                <a:schemeClr val="accent1"/>
              </a:solidFill>
            </a:endParaRPr>
          </a:p>
          <a:p>
            <a:pPr marL="0" indent="0">
              <a:buNone/>
            </a:pPr>
            <a:r>
              <a:rPr lang="el-GR" sz="1700" b="0" i="0" dirty="0">
                <a:effectLst/>
              </a:rPr>
              <a:t>Τη ζώνη αυτή επηρεάζουν οι ξηροί άνεμοι της Ασίας, οι οποίοι το χειμώνα είναι ψυχροί και το καλοκαίρι θερμοί. Το καλοκαίρι παρατηρούνται οι περισσότερες βροχοπτώσεις.</a:t>
            </a:r>
          </a:p>
          <a:p>
            <a:pPr marL="0" indent="0">
              <a:buNone/>
            </a:pPr>
            <a:r>
              <a:rPr lang="el-GR" sz="1700" dirty="0">
                <a:solidFill>
                  <a:schemeClr val="accent1"/>
                </a:solidFill>
              </a:rPr>
              <a:t>Ζώνη πολικού κλίματος</a:t>
            </a:r>
          </a:p>
          <a:p>
            <a:pPr marL="0" indent="0">
              <a:buNone/>
            </a:pPr>
            <a:r>
              <a:rPr lang="el-GR" sz="1700" dirty="0"/>
              <a:t>Η ζώνη αυτή αποτελείται από περιοχές που βρέχονται από το Βόρειο Παγωμένο Ωκεανό και είναι παγωμένη τους περισσότερους μήνες του χρόνου.</a:t>
            </a:r>
          </a:p>
          <a:p>
            <a:pPr marL="0" indent="0">
              <a:buNone/>
            </a:pPr>
            <a:endParaRPr lang="el-GR" sz="1700" dirty="0"/>
          </a:p>
        </p:txBody>
      </p:sp>
    </p:spTree>
    <p:extLst>
      <p:ext uri="{BB962C8B-B14F-4D97-AF65-F5344CB8AC3E}">
        <p14:creationId xmlns:p14="http://schemas.microsoft.com/office/powerpoint/2010/main" val="15029755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055ED78E-E851-44A8-8DB7-F065C97D25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1535" y="0"/>
            <a:ext cx="8168929" cy="6858000"/>
          </a:xfrm>
          <a:prstGeom prst="rect">
            <a:avLst/>
          </a:prstGeom>
        </p:spPr>
      </p:pic>
    </p:spTree>
    <p:extLst>
      <p:ext uri="{BB962C8B-B14F-4D97-AF65-F5344CB8AC3E}">
        <p14:creationId xmlns:p14="http://schemas.microsoft.com/office/powerpoint/2010/main" val="40853315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484632"/>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Θέση περιεχομένου 4">
            <a:extLst>
              <a:ext uri="{FF2B5EF4-FFF2-40B4-BE49-F238E27FC236}">
                <a16:creationId xmlns:a16="http://schemas.microsoft.com/office/drawing/2014/main" id="{3F108226-49D7-4D2B-81D6-2FFD5F346047}"/>
              </a:ext>
            </a:extLst>
          </p:cNvPr>
          <p:cNvPicPr>
            <a:picLocks noGrp="1" noChangeAspect="1"/>
          </p:cNvPicPr>
          <p:nvPr>
            <p:ph sz="half" idx="2"/>
          </p:nvPr>
        </p:nvPicPr>
        <p:blipFill>
          <a:blip r:embed="rId2"/>
          <a:stretch>
            <a:fillRect/>
          </a:stretch>
        </p:blipFill>
        <p:spPr>
          <a:xfrm>
            <a:off x="5608319" y="1667940"/>
            <a:ext cx="5614835" cy="3368901"/>
          </a:xfrm>
          <a:prstGeom prst="rect">
            <a:avLst/>
          </a:prstGeom>
          <a:effectLst/>
        </p:spPr>
      </p:pic>
      <p:sp>
        <p:nvSpPr>
          <p:cNvPr id="2" name="Τίτλος 1">
            <a:extLst>
              <a:ext uri="{FF2B5EF4-FFF2-40B4-BE49-F238E27FC236}">
                <a16:creationId xmlns:a16="http://schemas.microsoft.com/office/drawing/2014/main" id="{EAE3892F-681C-4481-B697-9B7E1741C781}"/>
              </a:ext>
            </a:extLst>
          </p:cNvPr>
          <p:cNvSpPr>
            <a:spLocks noGrp="1"/>
          </p:cNvSpPr>
          <p:nvPr>
            <p:ph type="title"/>
          </p:nvPr>
        </p:nvSpPr>
        <p:spPr>
          <a:xfrm>
            <a:off x="648929" y="629266"/>
            <a:ext cx="3505495" cy="1622321"/>
          </a:xfrm>
        </p:spPr>
        <p:txBody>
          <a:bodyPr vert="horz" lIns="91440" tIns="45720" rIns="91440" bIns="45720" rtlCol="0" anchor="ctr">
            <a:normAutofit/>
          </a:bodyPr>
          <a:lstStyle/>
          <a:p>
            <a:endParaRPr lang="en-US" sz="4400" kern="1200">
              <a:solidFill>
                <a:schemeClr val="tx1"/>
              </a:solidFill>
              <a:latin typeface="+mj-lt"/>
              <a:ea typeface="+mj-ea"/>
              <a:cs typeface="+mj-cs"/>
            </a:endParaRPr>
          </a:p>
        </p:txBody>
      </p:sp>
      <p:sp>
        <p:nvSpPr>
          <p:cNvPr id="3" name="Θέση περιεχομένου 2">
            <a:extLst>
              <a:ext uri="{FF2B5EF4-FFF2-40B4-BE49-F238E27FC236}">
                <a16:creationId xmlns:a16="http://schemas.microsoft.com/office/drawing/2014/main" id="{ABF7ACEA-1CFD-4F77-9A8F-EA1EF6972473}"/>
              </a:ext>
            </a:extLst>
          </p:cNvPr>
          <p:cNvSpPr>
            <a:spLocks noGrp="1"/>
          </p:cNvSpPr>
          <p:nvPr>
            <p:ph sz="half" idx="1"/>
          </p:nvPr>
        </p:nvSpPr>
        <p:spPr>
          <a:xfrm>
            <a:off x="648931" y="2438400"/>
            <a:ext cx="3505494" cy="3785419"/>
          </a:xfrm>
        </p:spPr>
        <p:txBody>
          <a:bodyPr vert="horz" lIns="91440" tIns="45720" rIns="91440" bIns="45720" rtlCol="0">
            <a:normAutofit/>
          </a:bodyPr>
          <a:lstStyle/>
          <a:p>
            <a:pPr marL="0"/>
            <a:r>
              <a:rPr lang="en-US" sz="2000" dirty="0">
                <a:solidFill>
                  <a:schemeClr val="accent1"/>
                </a:solidFill>
              </a:rPr>
              <a:t>Ζώνη π</a:t>
            </a:r>
            <a:r>
              <a:rPr lang="en-US" sz="2000" dirty="0" err="1">
                <a:solidFill>
                  <a:schemeClr val="accent1"/>
                </a:solidFill>
              </a:rPr>
              <a:t>ολικού</a:t>
            </a:r>
            <a:r>
              <a:rPr lang="en-US" sz="2000" dirty="0">
                <a:solidFill>
                  <a:schemeClr val="accent1"/>
                </a:solidFill>
              </a:rPr>
              <a:t> </a:t>
            </a:r>
            <a:r>
              <a:rPr lang="en-US" sz="2000" dirty="0" err="1">
                <a:solidFill>
                  <a:schemeClr val="accent1"/>
                </a:solidFill>
              </a:rPr>
              <a:t>κλίμ</a:t>
            </a:r>
            <a:r>
              <a:rPr lang="en-US" sz="2000" dirty="0">
                <a:solidFill>
                  <a:schemeClr val="accent1"/>
                </a:solidFill>
              </a:rPr>
              <a:t>ατος</a:t>
            </a:r>
          </a:p>
          <a:p>
            <a:r>
              <a:rPr lang="en-US" sz="2000" dirty="0"/>
              <a:t> Η </a:t>
            </a:r>
            <a:r>
              <a:rPr lang="en-US" sz="2000" dirty="0" err="1"/>
              <a:t>ζώνη</a:t>
            </a:r>
            <a:r>
              <a:rPr lang="en-US" sz="2000" dirty="0"/>
              <a:t> α</a:t>
            </a:r>
            <a:r>
              <a:rPr lang="en-US" sz="2000" dirty="0" err="1"/>
              <a:t>υτή</a:t>
            </a:r>
            <a:r>
              <a:rPr lang="en-US" sz="2000" dirty="0"/>
              <a:t> απ</a:t>
            </a:r>
            <a:r>
              <a:rPr lang="en-US" sz="2000" dirty="0" err="1"/>
              <a:t>οτελείτ</a:t>
            </a:r>
            <a:r>
              <a:rPr lang="en-US" sz="2000" dirty="0"/>
              <a:t>αι από περιοχές που βρέχονται από το Βόρειο Παγωμένο Ωκεανό και είναι παγωμένη τους περισσότερους μήνες του χρόνου.</a:t>
            </a:r>
          </a:p>
          <a:p>
            <a:endParaRPr lang="en-US" sz="2000" dirty="0"/>
          </a:p>
        </p:txBody>
      </p:sp>
    </p:spTree>
    <p:extLst>
      <p:ext uri="{BB962C8B-B14F-4D97-AF65-F5344CB8AC3E}">
        <p14:creationId xmlns:p14="http://schemas.microsoft.com/office/powerpoint/2010/main" val="3055892073"/>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141</TotalTime>
  <Words>264</Words>
  <Application>Microsoft Office PowerPoint</Application>
  <PresentationFormat>Ευρεία οθόνη</PresentationFormat>
  <Paragraphs>50</Paragraphs>
  <Slides>13</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13</vt:i4>
      </vt:variant>
    </vt:vector>
  </HeadingPairs>
  <TitlesOfParts>
    <vt:vector size="17" baseType="lpstr">
      <vt:lpstr>Arial</vt:lpstr>
      <vt:lpstr>Calibri</vt:lpstr>
      <vt:lpstr>Calibri Light</vt:lpstr>
      <vt:lpstr>Θέμα του Office</vt:lpstr>
      <vt:lpstr>Κλίμα και ανθρώπινες δραστηριότητες </vt:lpstr>
      <vt:lpstr>Παράγοντες που επηρεάζουν το κλίμα</vt:lpstr>
      <vt:lpstr>Ευρώπη - Κλίμα</vt:lpstr>
      <vt:lpstr>Παρουσίαση του PowerPoint</vt:lpstr>
      <vt:lpstr>Κλιματικές Ζώνες</vt:lpstr>
      <vt:lpstr>Παρουσίαση του PowerPoint</vt:lpstr>
      <vt:lpstr>Κλιματικές Ζώνες</vt:lpstr>
      <vt:lpstr>Παρουσίαση του PowerPoint</vt:lpstr>
      <vt:lpstr>Παρουσίαση του PowerPoint</vt:lpstr>
      <vt:lpstr>Παρουσίαση του PowerPoint</vt:lpstr>
      <vt:lpstr>Ασχολίες των Ευρωπαίων</vt:lpstr>
      <vt:lpstr>Μεγάλα πανεπιστήμια</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Χάρτης της Ευρώπης</dc:title>
  <dc:creator>User</dc:creator>
  <cp:lastModifiedBy>User</cp:lastModifiedBy>
  <cp:revision>13</cp:revision>
  <dcterms:created xsi:type="dcterms:W3CDTF">2018-05-06T12:34:05Z</dcterms:created>
  <dcterms:modified xsi:type="dcterms:W3CDTF">2018-05-27T14:57:56Z</dcterms:modified>
</cp:coreProperties>
</file>