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58" r:id="rId3"/>
    <p:sldId id="259" r:id="rId4"/>
    <p:sldId id="260" r:id="rId5"/>
    <p:sldId id="271" r:id="rId6"/>
    <p:sldId id="269" r:id="rId7"/>
    <p:sldId id="282" r:id="rId8"/>
    <p:sldId id="262" r:id="rId9"/>
    <p:sldId id="272" r:id="rId10"/>
    <p:sldId id="263" r:id="rId11"/>
    <p:sldId id="276" r:id="rId12"/>
    <p:sldId id="277" r:id="rId13"/>
    <p:sldId id="278" r:id="rId14"/>
    <p:sldId id="264" r:id="rId15"/>
    <p:sldId id="279" r:id="rId16"/>
    <p:sldId id="265" r:id="rId17"/>
    <p:sldId id="280" r:id="rId18"/>
    <p:sldId id="283" r:id="rId19"/>
    <p:sldId id="270"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54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5.xml.rels><?xml version="1.0" encoding="UTF-8" standalone="yes"?>
<Relationships xmlns="http://schemas.openxmlformats.org/package/2006/relationships"><Relationship Id="rId3" Type="http://schemas.openxmlformats.org/officeDocument/2006/relationships/hyperlink" Target="https://el.wikipedia.org/wiki/%CE%A4%CF%85%CF%81%CF%81%CE%B7%CE%BD%CE%B9%CE%BA%CE%AE_%CE%98%CE%AC%CE%BB%CE%B1%CF%83%CF%83%CE%B1" TargetMode="External"/><Relationship Id="rId2" Type="http://schemas.openxmlformats.org/officeDocument/2006/relationships/hyperlink" Target="https://el.wikipedia.org/wiki/%CE%99%CF%8C%CE%BD%CE%B9%CE%BF" TargetMode="External"/><Relationship Id="rId1" Type="http://schemas.openxmlformats.org/officeDocument/2006/relationships/hyperlink" Target="https://el.wikipedia.org/wiki/%CE%91%CE%B4%CF%81%CE%B9%CE%B1%CF%84%CE%B9%CE%BA%CE%AE_%CE%98%CE%AC%CE%BB%CE%B1%CF%83%CF%83%CE%B1" TargetMode="External"/><Relationship Id="rId4" Type="http://schemas.openxmlformats.org/officeDocument/2006/relationships/hyperlink" Target="https://el.wikipedia.org/wiki/%CE%98%CE%AC%CE%BB%CE%B1%CF%83%CF%83%CE%B1_%CF%84%CE%B7%CF%82_%CE%9B%CE%B9%CE%B3%CE%BF%CF%85%CF%81%CE%AF%CE%B1%CF%82" TargetMode="External"/></Relationships>
</file>

<file path=ppt/diagrams/_rels/data6.xml.rels><?xml version="1.0" encoding="UTF-8" standalone="yes"?>
<Relationships xmlns="http://schemas.openxmlformats.org/package/2006/relationships"><Relationship Id="rId1" Type="http://schemas.openxmlformats.org/officeDocument/2006/relationships/hyperlink" Target="https://el.wikipedia.org/wiki/%CE%93%CE%B9%CE%B2%CF%81%CE%B1%CE%BB%CF%84%CE%AC%CF%81" TargetMode="External"/></Relationships>
</file>

<file path=ppt/diagrams/_rels/drawing5.xml.rels><?xml version="1.0" encoding="UTF-8" standalone="yes"?>
<Relationships xmlns="http://schemas.openxmlformats.org/package/2006/relationships"><Relationship Id="rId3" Type="http://schemas.openxmlformats.org/officeDocument/2006/relationships/hyperlink" Target="https://el.wikipedia.org/wiki/%CE%A4%CF%85%CF%81%CF%81%CE%B7%CE%BD%CE%B9%CE%BA%CE%AE_%CE%98%CE%AC%CE%BB%CE%B1%CF%83%CF%83%CE%B1" TargetMode="External"/><Relationship Id="rId2" Type="http://schemas.openxmlformats.org/officeDocument/2006/relationships/hyperlink" Target="https://el.wikipedia.org/wiki/%CE%99%CF%8C%CE%BD%CE%B9%CE%BF" TargetMode="External"/><Relationship Id="rId1" Type="http://schemas.openxmlformats.org/officeDocument/2006/relationships/hyperlink" Target="https://el.wikipedia.org/wiki/%CE%91%CE%B4%CF%81%CE%B9%CE%B1%CF%84%CE%B9%CE%BA%CE%AE_%CE%98%CE%AC%CE%BB%CE%B1%CF%83%CF%83%CE%B1" TargetMode="External"/><Relationship Id="rId4" Type="http://schemas.openxmlformats.org/officeDocument/2006/relationships/hyperlink" Target="https://el.wikipedia.org/wiki/%CE%98%CE%AC%CE%BB%CE%B1%CF%83%CF%83%CE%B1_%CF%84%CE%B7%CF%82_%CE%9B%CE%B9%CE%B3%CE%BF%CF%85%CF%81%CE%AF%CE%B1%CF%82" TargetMode="External"/></Relationships>
</file>

<file path=ppt/diagrams/_rels/drawing6.xml.rels><?xml version="1.0" encoding="UTF-8" standalone="yes"?>
<Relationships xmlns="http://schemas.openxmlformats.org/package/2006/relationships"><Relationship Id="rId1" Type="http://schemas.openxmlformats.org/officeDocument/2006/relationships/hyperlink" Target="https://el.wikipedia.org/wiki/%CE%93%CE%B9%CE%B2%CF%81%CE%B1%CE%BB%CF%84%CE%AC%CF%81" TargetMode="Externa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B930FB-1544-40BE-8E76-02C3BFA81729}" type="doc">
      <dgm:prSet loTypeId="urn:microsoft.com/office/officeart/2008/layout/LinedList" loCatId="list" qsTypeId="urn:microsoft.com/office/officeart/2005/8/quickstyle/simple5" qsCatId="simple" csTypeId="urn:microsoft.com/office/officeart/2005/8/colors/accent4_2" csCatId="accent4"/>
      <dgm:spPr/>
      <dgm:t>
        <a:bodyPr/>
        <a:lstStyle/>
        <a:p>
          <a:endParaRPr lang="en-US"/>
        </a:p>
      </dgm:t>
    </dgm:pt>
    <dgm:pt modelId="{93875D02-06DE-4904-A45B-1A059A485375}">
      <dgm:prSet/>
      <dgm:spPr/>
      <dgm:t>
        <a:bodyPr/>
        <a:lstStyle/>
        <a:p>
          <a:r>
            <a:rPr lang="el-GR"/>
            <a:t>Με τον όρο </a:t>
          </a:r>
          <a:r>
            <a:rPr lang="el-GR" b="1"/>
            <a:t>οριζόντιο διαμελισμό</a:t>
          </a:r>
          <a:r>
            <a:rPr lang="el-GR"/>
            <a:t> εννοούμε την καταγραφή του </a:t>
          </a:r>
          <a:r>
            <a:rPr lang="el-GR" b="1"/>
            <a:t>συνόλου των ακτογραφικών στοιχείων</a:t>
          </a:r>
          <a:r>
            <a:rPr lang="el-GR"/>
            <a:t> μιας περιοχής.</a:t>
          </a:r>
          <a:endParaRPr lang="en-US"/>
        </a:p>
      </dgm:t>
    </dgm:pt>
    <dgm:pt modelId="{374B73F3-38AF-403D-805C-B180FEFAFB58}" type="parTrans" cxnId="{EA2D1359-6503-403B-AAD1-5DA3D1EB60A6}">
      <dgm:prSet/>
      <dgm:spPr/>
      <dgm:t>
        <a:bodyPr/>
        <a:lstStyle/>
        <a:p>
          <a:endParaRPr lang="en-US"/>
        </a:p>
      </dgm:t>
    </dgm:pt>
    <dgm:pt modelId="{C63A060A-DEB6-4408-A092-40CD3160418F}" type="sibTrans" cxnId="{EA2D1359-6503-403B-AAD1-5DA3D1EB60A6}">
      <dgm:prSet/>
      <dgm:spPr/>
      <dgm:t>
        <a:bodyPr/>
        <a:lstStyle/>
        <a:p>
          <a:endParaRPr lang="en-US"/>
        </a:p>
      </dgm:t>
    </dgm:pt>
    <dgm:pt modelId="{1CB7B804-F3C1-466C-B800-8B1A8FAF25CA}">
      <dgm:prSet/>
      <dgm:spPr/>
      <dgm:t>
        <a:bodyPr/>
        <a:lstStyle/>
        <a:p>
          <a:r>
            <a:rPr lang="el-GR" b="1"/>
            <a:t>Ακτογραφικά στοιχεία</a:t>
          </a:r>
          <a:r>
            <a:rPr lang="el-GR"/>
            <a:t> είναι οι </a:t>
          </a:r>
          <a:r>
            <a:rPr lang="el-GR" b="1"/>
            <a:t>χερσόνησοι</a:t>
          </a:r>
          <a:r>
            <a:rPr lang="el-GR"/>
            <a:t>, οι </a:t>
          </a:r>
          <a:r>
            <a:rPr lang="el-GR" b="1"/>
            <a:t>κόλποι</a:t>
          </a:r>
          <a:r>
            <a:rPr lang="el-GR"/>
            <a:t>, τα </a:t>
          </a:r>
          <a:r>
            <a:rPr lang="el-GR" b="1"/>
            <a:t>ακρωτήρια</a:t>
          </a:r>
          <a:r>
            <a:rPr lang="el-GR"/>
            <a:t>, οι </a:t>
          </a:r>
          <a:r>
            <a:rPr lang="el-GR" b="1"/>
            <a:t>πορθμοί</a:t>
          </a:r>
          <a:r>
            <a:rPr lang="el-GR"/>
            <a:t>, οι </a:t>
          </a:r>
          <a:r>
            <a:rPr lang="el-GR" b="1"/>
            <a:t>ισθμοί</a:t>
          </a:r>
          <a:r>
            <a:rPr lang="el-GR"/>
            <a:t>, οι </a:t>
          </a:r>
          <a:r>
            <a:rPr lang="el-GR" b="1"/>
            <a:t>διώρυγες</a:t>
          </a:r>
          <a:r>
            <a:rPr lang="el-GR"/>
            <a:t>, τα </a:t>
          </a:r>
          <a:r>
            <a:rPr lang="el-GR" b="1"/>
            <a:t>νησιά </a:t>
          </a:r>
          <a:r>
            <a:rPr lang="el-GR"/>
            <a:t>και τα «φιόρδ».</a:t>
          </a:r>
          <a:endParaRPr lang="en-US"/>
        </a:p>
      </dgm:t>
    </dgm:pt>
    <dgm:pt modelId="{1E5F99E9-E92B-4A30-8611-87A8091CF540}" type="parTrans" cxnId="{AA42DB4B-6B49-4F73-950A-E579849EE824}">
      <dgm:prSet/>
      <dgm:spPr/>
      <dgm:t>
        <a:bodyPr/>
        <a:lstStyle/>
        <a:p>
          <a:endParaRPr lang="en-US"/>
        </a:p>
      </dgm:t>
    </dgm:pt>
    <dgm:pt modelId="{06033DFB-7AA7-42D7-BDEB-3391B4E227AD}" type="sibTrans" cxnId="{AA42DB4B-6B49-4F73-950A-E579849EE824}">
      <dgm:prSet/>
      <dgm:spPr/>
      <dgm:t>
        <a:bodyPr/>
        <a:lstStyle/>
        <a:p>
          <a:endParaRPr lang="en-US"/>
        </a:p>
      </dgm:t>
    </dgm:pt>
    <dgm:pt modelId="{D37408F6-83C8-4DCE-9077-7F5BF942A002}">
      <dgm:prSet/>
      <dgm:spPr/>
      <dgm:t>
        <a:bodyPr/>
        <a:lstStyle/>
        <a:p>
          <a:r>
            <a:rPr lang="el-GR" b="1"/>
            <a:t>Κόλπος</a:t>
          </a:r>
          <a:r>
            <a:rPr lang="el-GR"/>
            <a:t>: τμήμα της θάλασσας που εισχωρεί μέσα στην ξηρά.</a:t>
          </a:r>
          <a:endParaRPr lang="en-US"/>
        </a:p>
      </dgm:t>
    </dgm:pt>
    <dgm:pt modelId="{7365187F-8958-4252-B936-88AF71BC6DC1}" type="parTrans" cxnId="{B8276E06-9F63-4677-AE18-4A486E45B725}">
      <dgm:prSet/>
      <dgm:spPr/>
      <dgm:t>
        <a:bodyPr/>
        <a:lstStyle/>
        <a:p>
          <a:endParaRPr lang="en-US"/>
        </a:p>
      </dgm:t>
    </dgm:pt>
    <dgm:pt modelId="{CE868ABE-08AC-41B2-923E-8A94A2C84039}" type="sibTrans" cxnId="{B8276E06-9F63-4677-AE18-4A486E45B725}">
      <dgm:prSet/>
      <dgm:spPr/>
      <dgm:t>
        <a:bodyPr/>
        <a:lstStyle/>
        <a:p>
          <a:endParaRPr lang="en-US"/>
        </a:p>
      </dgm:t>
    </dgm:pt>
    <dgm:pt modelId="{77EBD733-0A6A-482A-A4A9-049CFA236328}">
      <dgm:prSet/>
      <dgm:spPr/>
      <dgm:t>
        <a:bodyPr/>
        <a:lstStyle/>
        <a:p>
          <a:r>
            <a:rPr lang="el-GR" b="1"/>
            <a:t>Χερσόνησος</a:t>
          </a:r>
          <a:r>
            <a:rPr lang="el-GR"/>
            <a:t>: τμήμα ξηράς που εισχωρεί μέσα στη θάλασσα και η θάλασσα το βρέχει από τρεις πλευρές.</a:t>
          </a:r>
          <a:endParaRPr lang="en-US"/>
        </a:p>
      </dgm:t>
    </dgm:pt>
    <dgm:pt modelId="{228E77CC-74B7-4AC4-9D30-1F95D1231D20}" type="parTrans" cxnId="{B660576F-3632-4CA2-84D4-24BB9FE8E449}">
      <dgm:prSet/>
      <dgm:spPr/>
      <dgm:t>
        <a:bodyPr/>
        <a:lstStyle/>
        <a:p>
          <a:endParaRPr lang="en-US"/>
        </a:p>
      </dgm:t>
    </dgm:pt>
    <dgm:pt modelId="{9843B152-817A-4D4E-BA21-7AE1A202A2FA}" type="sibTrans" cxnId="{B660576F-3632-4CA2-84D4-24BB9FE8E449}">
      <dgm:prSet/>
      <dgm:spPr/>
      <dgm:t>
        <a:bodyPr/>
        <a:lstStyle/>
        <a:p>
          <a:endParaRPr lang="en-US"/>
        </a:p>
      </dgm:t>
    </dgm:pt>
    <dgm:pt modelId="{697C04D5-8598-432A-864C-3B4B362C3440}">
      <dgm:prSet/>
      <dgm:spPr/>
      <dgm:t>
        <a:bodyPr/>
        <a:lstStyle/>
        <a:p>
          <a:r>
            <a:rPr lang="el-GR" b="1"/>
            <a:t>Ακρωτήριο</a:t>
          </a:r>
          <a:r>
            <a:rPr lang="el-GR"/>
            <a:t>: άκρη ξηράς που εισχωρεί βαθιά μέσα στη θάλασσα.</a:t>
          </a:r>
          <a:endParaRPr lang="en-US"/>
        </a:p>
      </dgm:t>
    </dgm:pt>
    <dgm:pt modelId="{8A1F9CC4-3683-4578-9945-A9A1246FDB0A}" type="parTrans" cxnId="{79BFEBB3-9834-4DC5-A412-BA2EF20ABD1E}">
      <dgm:prSet/>
      <dgm:spPr/>
      <dgm:t>
        <a:bodyPr/>
        <a:lstStyle/>
        <a:p>
          <a:endParaRPr lang="en-US"/>
        </a:p>
      </dgm:t>
    </dgm:pt>
    <dgm:pt modelId="{524A75E7-1FB7-462E-9E85-512FDE89BA00}" type="sibTrans" cxnId="{79BFEBB3-9834-4DC5-A412-BA2EF20ABD1E}">
      <dgm:prSet/>
      <dgm:spPr/>
      <dgm:t>
        <a:bodyPr/>
        <a:lstStyle/>
        <a:p>
          <a:endParaRPr lang="en-US"/>
        </a:p>
      </dgm:t>
    </dgm:pt>
    <dgm:pt modelId="{D0F3E060-6881-46D4-BEC6-A7601510376D}">
      <dgm:prSet/>
      <dgm:spPr/>
      <dgm:t>
        <a:bodyPr/>
        <a:lstStyle/>
        <a:p>
          <a:r>
            <a:rPr lang="el-GR" b="1"/>
            <a:t>Ακτογραμμή</a:t>
          </a:r>
          <a:r>
            <a:rPr lang="el-GR"/>
            <a:t>: νοητή γραμμή με σχήμα ακανόνιστο, που αποτελεί το σύνορο μεταξύ ξηράς και θάλασσας.</a:t>
          </a:r>
          <a:endParaRPr lang="en-US"/>
        </a:p>
      </dgm:t>
    </dgm:pt>
    <dgm:pt modelId="{3272114D-0ED8-4D5B-89CD-FC0FAB78C6D3}" type="parTrans" cxnId="{2F996B54-44D4-4221-B20E-B4F3E7C16290}">
      <dgm:prSet/>
      <dgm:spPr/>
      <dgm:t>
        <a:bodyPr/>
        <a:lstStyle/>
        <a:p>
          <a:endParaRPr lang="en-US"/>
        </a:p>
      </dgm:t>
    </dgm:pt>
    <dgm:pt modelId="{EDE0ABD6-6253-4124-98ED-DE8E8A5CF175}" type="sibTrans" cxnId="{2F996B54-44D4-4221-B20E-B4F3E7C16290}">
      <dgm:prSet/>
      <dgm:spPr/>
      <dgm:t>
        <a:bodyPr/>
        <a:lstStyle/>
        <a:p>
          <a:endParaRPr lang="en-US"/>
        </a:p>
      </dgm:t>
    </dgm:pt>
    <dgm:pt modelId="{C97F7BBD-69A6-47D4-B58F-2CD8170F8B42}" type="pres">
      <dgm:prSet presAssocID="{6CB930FB-1544-40BE-8E76-02C3BFA81729}" presName="vert0" presStyleCnt="0">
        <dgm:presLayoutVars>
          <dgm:dir/>
          <dgm:animOne val="branch"/>
          <dgm:animLvl val="lvl"/>
        </dgm:presLayoutVars>
      </dgm:prSet>
      <dgm:spPr/>
    </dgm:pt>
    <dgm:pt modelId="{72343CBB-DF1B-4A0C-848B-893045E75867}" type="pres">
      <dgm:prSet presAssocID="{93875D02-06DE-4904-A45B-1A059A485375}" presName="thickLine" presStyleLbl="alignNode1" presStyleIdx="0" presStyleCnt="6"/>
      <dgm:spPr/>
    </dgm:pt>
    <dgm:pt modelId="{0E0A86EF-165A-4AAD-97E6-B9C0DCD262E9}" type="pres">
      <dgm:prSet presAssocID="{93875D02-06DE-4904-A45B-1A059A485375}" presName="horz1" presStyleCnt="0"/>
      <dgm:spPr/>
    </dgm:pt>
    <dgm:pt modelId="{C4C3E0FE-F31F-4923-839E-0CFE0D846C97}" type="pres">
      <dgm:prSet presAssocID="{93875D02-06DE-4904-A45B-1A059A485375}" presName="tx1" presStyleLbl="revTx" presStyleIdx="0" presStyleCnt="6"/>
      <dgm:spPr/>
    </dgm:pt>
    <dgm:pt modelId="{B17205AB-BA43-43B7-BE02-8E5630E39098}" type="pres">
      <dgm:prSet presAssocID="{93875D02-06DE-4904-A45B-1A059A485375}" presName="vert1" presStyleCnt="0"/>
      <dgm:spPr/>
    </dgm:pt>
    <dgm:pt modelId="{85617695-DE55-4227-B233-88B40B92EE14}" type="pres">
      <dgm:prSet presAssocID="{1CB7B804-F3C1-466C-B800-8B1A8FAF25CA}" presName="thickLine" presStyleLbl="alignNode1" presStyleIdx="1" presStyleCnt="6"/>
      <dgm:spPr/>
    </dgm:pt>
    <dgm:pt modelId="{F0E7FE25-661E-475F-90DE-13045E895AA3}" type="pres">
      <dgm:prSet presAssocID="{1CB7B804-F3C1-466C-B800-8B1A8FAF25CA}" presName="horz1" presStyleCnt="0"/>
      <dgm:spPr/>
    </dgm:pt>
    <dgm:pt modelId="{0725E0F5-806E-4C56-A145-42DECC271649}" type="pres">
      <dgm:prSet presAssocID="{1CB7B804-F3C1-466C-B800-8B1A8FAF25CA}" presName="tx1" presStyleLbl="revTx" presStyleIdx="1" presStyleCnt="6"/>
      <dgm:spPr/>
    </dgm:pt>
    <dgm:pt modelId="{89F667A6-8D1D-4CAB-82EC-5809BB19DD84}" type="pres">
      <dgm:prSet presAssocID="{1CB7B804-F3C1-466C-B800-8B1A8FAF25CA}" presName="vert1" presStyleCnt="0"/>
      <dgm:spPr/>
    </dgm:pt>
    <dgm:pt modelId="{8E20F86C-6F72-4ACB-860E-B3F2B285C2BA}" type="pres">
      <dgm:prSet presAssocID="{D37408F6-83C8-4DCE-9077-7F5BF942A002}" presName="thickLine" presStyleLbl="alignNode1" presStyleIdx="2" presStyleCnt="6"/>
      <dgm:spPr/>
    </dgm:pt>
    <dgm:pt modelId="{C679F745-D538-4028-B021-34C3171E920C}" type="pres">
      <dgm:prSet presAssocID="{D37408F6-83C8-4DCE-9077-7F5BF942A002}" presName="horz1" presStyleCnt="0"/>
      <dgm:spPr/>
    </dgm:pt>
    <dgm:pt modelId="{781EE142-BB63-4BA8-B869-514F77FF7724}" type="pres">
      <dgm:prSet presAssocID="{D37408F6-83C8-4DCE-9077-7F5BF942A002}" presName="tx1" presStyleLbl="revTx" presStyleIdx="2" presStyleCnt="6"/>
      <dgm:spPr/>
    </dgm:pt>
    <dgm:pt modelId="{B97BD53A-987E-4891-83B0-9061A69822ED}" type="pres">
      <dgm:prSet presAssocID="{D37408F6-83C8-4DCE-9077-7F5BF942A002}" presName="vert1" presStyleCnt="0"/>
      <dgm:spPr/>
    </dgm:pt>
    <dgm:pt modelId="{F1BAA6F3-EC10-4DA4-A9DA-D24F77E1D2E8}" type="pres">
      <dgm:prSet presAssocID="{77EBD733-0A6A-482A-A4A9-049CFA236328}" presName="thickLine" presStyleLbl="alignNode1" presStyleIdx="3" presStyleCnt="6"/>
      <dgm:spPr/>
    </dgm:pt>
    <dgm:pt modelId="{D453F4D7-0386-43BA-8EA1-C2E2D834CE1D}" type="pres">
      <dgm:prSet presAssocID="{77EBD733-0A6A-482A-A4A9-049CFA236328}" presName="horz1" presStyleCnt="0"/>
      <dgm:spPr/>
    </dgm:pt>
    <dgm:pt modelId="{68A27BB1-EB8A-45C1-9B54-D1118C91A088}" type="pres">
      <dgm:prSet presAssocID="{77EBD733-0A6A-482A-A4A9-049CFA236328}" presName="tx1" presStyleLbl="revTx" presStyleIdx="3" presStyleCnt="6"/>
      <dgm:spPr/>
    </dgm:pt>
    <dgm:pt modelId="{486FA772-E019-4547-8C6C-CF7F1CE8AE92}" type="pres">
      <dgm:prSet presAssocID="{77EBD733-0A6A-482A-A4A9-049CFA236328}" presName="vert1" presStyleCnt="0"/>
      <dgm:spPr/>
    </dgm:pt>
    <dgm:pt modelId="{EDA4FAB6-9188-4365-BD22-A8CE20CB6ED1}" type="pres">
      <dgm:prSet presAssocID="{697C04D5-8598-432A-864C-3B4B362C3440}" presName="thickLine" presStyleLbl="alignNode1" presStyleIdx="4" presStyleCnt="6"/>
      <dgm:spPr/>
    </dgm:pt>
    <dgm:pt modelId="{78A97E3D-30C0-49DF-A3D0-F7816E7C11FE}" type="pres">
      <dgm:prSet presAssocID="{697C04D5-8598-432A-864C-3B4B362C3440}" presName="horz1" presStyleCnt="0"/>
      <dgm:spPr/>
    </dgm:pt>
    <dgm:pt modelId="{4F83BEBD-EA20-43E3-9400-B73A99F269CC}" type="pres">
      <dgm:prSet presAssocID="{697C04D5-8598-432A-864C-3B4B362C3440}" presName="tx1" presStyleLbl="revTx" presStyleIdx="4" presStyleCnt="6"/>
      <dgm:spPr/>
    </dgm:pt>
    <dgm:pt modelId="{DBA7AF2D-ACD3-465D-A7BC-A7D34DE7C2F9}" type="pres">
      <dgm:prSet presAssocID="{697C04D5-8598-432A-864C-3B4B362C3440}" presName="vert1" presStyleCnt="0"/>
      <dgm:spPr/>
    </dgm:pt>
    <dgm:pt modelId="{7AA74535-C084-4416-96DB-814620AAB140}" type="pres">
      <dgm:prSet presAssocID="{D0F3E060-6881-46D4-BEC6-A7601510376D}" presName="thickLine" presStyleLbl="alignNode1" presStyleIdx="5" presStyleCnt="6"/>
      <dgm:spPr/>
    </dgm:pt>
    <dgm:pt modelId="{59D1141A-0A4C-40B2-BDC1-1EA74868D7F7}" type="pres">
      <dgm:prSet presAssocID="{D0F3E060-6881-46D4-BEC6-A7601510376D}" presName="horz1" presStyleCnt="0"/>
      <dgm:spPr/>
    </dgm:pt>
    <dgm:pt modelId="{A5A72797-21E9-4D25-B924-5DD520E56960}" type="pres">
      <dgm:prSet presAssocID="{D0F3E060-6881-46D4-BEC6-A7601510376D}" presName="tx1" presStyleLbl="revTx" presStyleIdx="5" presStyleCnt="6"/>
      <dgm:spPr/>
    </dgm:pt>
    <dgm:pt modelId="{04FF3258-4470-44B3-A370-9D91B0CBC4D4}" type="pres">
      <dgm:prSet presAssocID="{D0F3E060-6881-46D4-BEC6-A7601510376D}" presName="vert1" presStyleCnt="0"/>
      <dgm:spPr/>
    </dgm:pt>
  </dgm:ptLst>
  <dgm:cxnLst>
    <dgm:cxn modelId="{B8276E06-9F63-4677-AE18-4A486E45B725}" srcId="{6CB930FB-1544-40BE-8E76-02C3BFA81729}" destId="{D37408F6-83C8-4DCE-9077-7F5BF942A002}" srcOrd="2" destOrd="0" parTransId="{7365187F-8958-4252-B936-88AF71BC6DC1}" sibTransId="{CE868ABE-08AC-41B2-923E-8A94A2C84039}"/>
    <dgm:cxn modelId="{4DC15307-0811-4FFF-B029-8EC2354EF960}" type="presOf" srcId="{93875D02-06DE-4904-A45B-1A059A485375}" destId="{C4C3E0FE-F31F-4923-839E-0CFE0D846C97}" srcOrd="0" destOrd="0" presId="urn:microsoft.com/office/officeart/2008/layout/LinedList"/>
    <dgm:cxn modelId="{E4A34B23-BA9D-44F9-8B7F-C19C34D48033}" type="presOf" srcId="{77EBD733-0A6A-482A-A4A9-049CFA236328}" destId="{68A27BB1-EB8A-45C1-9B54-D1118C91A088}" srcOrd="0" destOrd="0" presId="urn:microsoft.com/office/officeart/2008/layout/LinedList"/>
    <dgm:cxn modelId="{8DE90F47-3370-45B6-90D7-17A0414C1D46}" type="presOf" srcId="{D37408F6-83C8-4DCE-9077-7F5BF942A002}" destId="{781EE142-BB63-4BA8-B869-514F77FF7724}" srcOrd="0" destOrd="0" presId="urn:microsoft.com/office/officeart/2008/layout/LinedList"/>
    <dgm:cxn modelId="{AA42DB4B-6B49-4F73-950A-E579849EE824}" srcId="{6CB930FB-1544-40BE-8E76-02C3BFA81729}" destId="{1CB7B804-F3C1-466C-B800-8B1A8FAF25CA}" srcOrd="1" destOrd="0" parTransId="{1E5F99E9-E92B-4A30-8611-87A8091CF540}" sibTransId="{06033DFB-7AA7-42D7-BDEB-3391B4E227AD}"/>
    <dgm:cxn modelId="{5646034E-AA53-4406-936D-2B1112A2EBAB}" type="presOf" srcId="{1CB7B804-F3C1-466C-B800-8B1A8FAF25CA}" destId="{0725E0F5-806E-4C56-A145-42DECC271649}" srcOrd="0" destOrd="0" presId="urn:microsoft.com/office/officeart/2008/layout/LinedList"/>
    <dgm:cxn modelId="{B660576F-3632-4CA2-84D4-24BB9FE8E449}" srcId="{6CB930FB-1544-40BE-8E76-02C3BFA81729}" destId="{77EBD733-0A6A-482A-A4A9-049CFA236328}" srcOrd="3" destOrd="0" parTransId="{228E77CC-74B7-4AC4-9D30-1F95D1231D20}" sibTransId="{9843B152-817A-4D4E-BA21-7AE1A202A2FA}"/>
    <dgm:cxn modelId="{24EC3853-7EFB-47F7-A367-4FCD9957B09B}" type="presOf" srcId="{697C04D5-8598-432A-864C-3B4B362C3440}" destId="{4F83BEBD-EA20-43E3-9400-B73A99F269CC}" srcOrd="0" destOrd="0" presId="urn:microsoft.com/office/officeart/2008/layout/LinedList"/>
    <dgm:cxn modelId="{2F996B54-44D4-4221-B20E-B4F3E7C16290}" srcId="{6CB930FB-1544-40BE-8E76-02C3BFA81729}" destId="{D0F3E060-6881-46D4-BEC6-A7601510376D}" srcOrd="5" destOrd="0" parTransId="{3272114D-0ED8-4D5B-89CD-FC0FAB78C6D3}" sibTransId="{EDE0ABD6-6253-4124-98ED-DE8E8A5CF175}"/>
    <dgm:cxn modelId="{EA2D1359-6503-403B-AAD1-5DA3D1EB60A6}" srcId="{6CB930FB-1544-40BE-8E76-02C3BFA81729}" destId="{93875D02-06DE-4904-A45B-1A059A485375}" srcOrd="0" destOrd="0" parTransId="{374B73F3-38AF-403D-805C-B180FEFAFB58}" sibTransId="{C63A060A-DEB6-4408-A092-40CD3160418F}"/>
    <dgm:cxn modelId="{79BFEBB3-9834-4DC5-A412-BA2EF20ABD1E}" srcId="{6CB930FB-1544-40BE-8E76-02C3BFA81729}" destId="{697C04D5-8598-432A-864C-3B4B362C3440}" srcOrd="4" destOrd="0" parTransId="{8A1F9CC4-3683-4578-9945-A9A1246FDB0A}" sibTransId="{524A75E7-1FB7-462E-9E85-512FDE89BA00}"/>
    <dgm:cxn modelId="{B83C4CD7-A554-44D5-A307-CD1E630146B0}" type="presOf" srcId="{D0F3E060-6881-46D4-BEC6-A7601510376D}" destId="{A5A72797-21E9-4D25-B924-5DD520E56960}" srcOrd="0" destOrd="0" presId="urn:microsoft.com/office/officeart/2008/layout/LinedList"/>
    <dgm:cxn modelId="{010D1AE2-D866-42C8-9B90-3A477DA5B635}" type="presOf" srcId="{6CB930FB-1544-40BE-8E76-02C3BFA81729}" destId="{C97F7BBD-69A6-47D4-B58F-2CD8170F8B42}" srcOrd="0" destOrd="0" presId="urn:microsoft.com/office/officeart/2008/layout/LinedList"/>
    <dgm:cxn modelId="{F251133F-209F-4BE7-B0CA-E8E3AD7CAA22}" type="presParOf" srcId="{C97F7BBD-69A6-47D4-B58F-2CD8170F8B42}" destId="{72343CBB-DF1B-4A0C-848B-893045E75867}" srcOrd="0" destOrd="0" presId="urn:microsoft.com/office/officeart/2008/layout/LinedList"/>
    <dgm:cxn modelId="{E834BB6E-49DB-4AF6-8BD1-808E31306C8E}" type="presParOf" srcId="{C97F7BBD-69A6-47D4-B58F-2CD8170F8B42}" destId="{0E0A86EF-165A-4AAD-97E6-B9C0DCD262E9}" srcOrd="1" destOrd="0" presId="urn:microsoft.com/office/officeart/2008/layout/LinedList"/>
    <dgm:cxn modelId="{6CB2DE59-E543-4C14-B612-EA2E12BF7F31}" type="presParOf" srcId="{0E0A86EF-165A-4AAD-97E6-B9C0DCD262E9}" destId="{C4C3E0FE-F31F-4923-839E-0CFE0D846C97}" srcOrd="0" destOrd="0" presId="urn:microsoft.com/office/officeart/2008/layout/LinedList"/>
    <dgm:cxn modelId="{7B2CD7F8-A604-4566-BFAF-564D35BA0917}" type="presParOf" srcId="{0E0A86EF-165A-4AAD-97E6-B9C0DCD262E9}" destId="{B17205AB-BA43-43B7-BE02-8E5630E39098}" srcOrd="1" destOrd="0" presId="urn:microsoft.com/office/officeart/2008/layout/LinedList"/>
    <dgm:cxn modelId="{F00F4460-80A5-41CA-A1F6-5CE73DB0D3CC}" type="presParOf" srcId="{C97F7BBD-69A6-47D4-B58F-2CD8170F8B42}" destId="{85617695-DE55-4227-B233-88B40B92EE14}" srcOrd="2" destOrd="0" presId="urn:microsoft.com/office/officeart/2008/layout/LinedList"/>
    <dgm:cxn modelId="{C255585B-B85B-4829-A6EA-CE8604CA4BD6}" type="presParOf" srcId="{C97F7BBD-69A6-47D4-B58F-2CD8170F8B42}" destId="{F0E7FE25-661E-475F-90DE-13045E895AA3}" srcOrd="3" destOrd="0" presId="urn:microsoft.com/office/officeart/2008/layout/LinedList"/>
    <dgm:cxn modelId="{1C528139-7B0B-40A1-96D1-99A4932A772F}" type="presParOf" srcId="{F0E7FE25-661E-475F-90DE-13045E895AA3}" destId="{0725E0F5-806E-4C56-A145-42DECC271649}" srcOrd="0" destOrd="0" presId="urn:microsoft.com/office/officeart/2008/layout/LinedList"/>
    <dgm:cxn modelId="{6B9E2615-F82C-4024-AED0-F4F17B317898}" type="presParOf" srcId="{F0E7FE25-661E-475F-90DE-13045E895AA3}" destId="{89F667A6-8D1D-4CAB-82EC-5809BB19DD84}" srcOrd="1" destOrd="0" presId="urn:microsoft.com/office/officeart/2008/layout/LinedList"/>
    <dgm:cxn modelId="{3849E1F5-1A44-4F3A-B699-ADB92BFBD219}" type="presParOf" srcId="{C97F7BBD-69A6-47D4-B58F-2CD8170F8B42}" destId="{8E20F86C-6F72-4ACB-860E-B3F2B285C2BA}" srcOrd="4" destOrd="0" presId="urn:microsoft.com/office/officeart/2008/layout/LinedList"/>
    <dgm:cxn modelId="{6211BABE-4AAA-41F9-B68C-AC33A5A981DF}" type="presParOf" srcId="{C97F7BBD-69A6-47D4-B58F-2CD8170F8B42}" destId="{C679F745-D538-4028-B021-34C3171E920C}" srcOrd="5" destOrd="0" presId="urn:microsoft.com/office/officeart/2008/layout/LinedList"/>
    <dgm:cxn modelId="{4574E733-7D5B-4A3C-A752-5A89B2DC00E5}" type="presParOf" srcId="{C679F745-D538-4028-B021-34C3171E920C}" destId="{781EE142-BB63-4BA8-B869-514F77FF7724}" srcOrd="0" destOrd="0" presId="urn:microsoft.com/office/officeart/2008/layout/LinedList"/>
    <dgm:cxn modelId="{18C9D266-1CEB-4E91-B317-AB7C7EAE4C33}" type="presParOf" srcId="{C679F745-D538-4028-B021-34C3171E920C}" destId="{B97BD53A-987E-4891-83B0-9061A69822ED}" srcOrd="1" destOrd="0" presId="urn:microsoft.com/office/officeart/2008/layout/LinedList"/>
    <dgm:cxn modelId="{FABA9445-CC55-4AA3-AD1B-BD00D833575E}" type="presParOf" srcId="{C97F7BBD-69A6-47D4-B58F-2CD8170F8B42}" destId="{F1BAA6F3-EC10-4DA4-A9DA-D24F77E1D2E8}" srcOrd="6" destOrd="0" presId="urn:microsoft.com/office/officeart/2008/layout/LinedList"/>
    <dgm:cxn modelId="{2BA2F47F-A732-4F08-BF2E-D9B832B0E2E2}" type="presParOf" srcId="{C97F7BBD-69A6-47D4-B58F-2CD8170F8B42}" destId="{D453F4D7-0386-43BA-8EA1-C2E2D834CE1D}" srcOrd="7" destOrd="0" presId="urn:microsoft.com/office/officeart/2008/layout/LinedList"/>
    <dgm:cxn modelId="{0224B3C0-EB90-4F8B-A499-5353F65D8DF2}" type="presParOf" srcId="{D453F4D7-0386-43BA-8EA1-C2E2D834CE1D}" destId="{68A27BB1-EB8A-45C1-9B54-D1118C91A088}" srcOrd="0" destOrd="0" presId="urn:microsoft.com/office/officeart/2008/layout/LinedList"/>
    <dgm:cxn modelId="{4F1B622A-9A3E-45B1-9E0D-AF008F180486}" type="presParOf" srcId="{D453F4D7-0386-43BA-8EA1-C2E2D834CE1D}" destId="{486FA772-E019-4547-8C6C-CF7F1CE8AE92}" srcOrd="1" destOrd="0" presId="urn:microsoft.com/office/officeart/2008/layout/LinedList"/>
    <dgm:cxn modelId="{F972949D-EFF4-4987-B485-D5045B7DBCBE}" type="presParOf" srcId="{C97F7BBD-69A6-47D4-B58F-2CD8170F8B42}" destId="{EDA4FAB6-9188-4365-BD22-A8CE20CB6ED1}" srcOrd="8" destOrd="0" presId="urn:microsoft.com/office/officeart/2008/layout/LinedList"/>
    <dgm:cxn modelId="{EA090FCF-94DB-4788-935E-341036671C7C}" type="presParOf" srcId="{C97F7BBD-69A6-47D4-B58F-2CD8170F8B42}" destId="{78A97E3D-30C0-49DF-A3D0-F7816E7C11FE}" srcOrd="9" destOrd="0" presId="urn:microsoft.com/office/officeart/2008/layout/LinedList"/>
    <dgm:cxn modelId="{F751B322-9C65-424C-81D8-A95053999D34}" type="presParOf" srcId="{78A97E3D-30C0-49DF-A3D0-F7816E7C11FE}" destId="{4F83BEBD-EA20-43E3-9400-B73A99F269CC}" srcOrd="0" destOrd="0" presId="urn:microsoft.com/office/officeart/2008/layout/LinedList"/>
    <dgm:cxn modelId="{246414B9-1733-4E41-8901-A3C84FAAD8DF}" type="presParOf" srcId="{78A97E3D-30C0-49DF-A3D0-F7816E7C11FE}" destId="{DBA7AF2D-ACD3-465D-A7BC-A7D34DE7C2F9}" srcOrd="1" destOrd="0" presId="urn:microsoft.com/office/officeart/2008/layout/LinedList"/>
    <dgm:cxn modelId="{BE8A0064-748A-46AF-957E-050164703A46}" type="presParOf" srcId="{C97F7BBD-69A6-47D4-B58F-2CD8170F8B42}" destId="{7AA74535-C084-4416-96DB-814620AAB140}" srcOrd="10" destOrd="0" presId="urn:microsoft.com/office/officeart/2008/layout/LinedList"/>
    <dgm:cxn modelId="{A52D6B27-AF7B-4E68-B528-98BBA6BAE22F}" type="presParOf" srcId="{C97F7BBD-69A6-47D4-B58F-2CD8170F8B42}" destId="{59D1141A-0A4C-40B2-BDC1-1EA74868D7F7}" srcOrd="11" destOrd="0" presId="urn:microsoft.com/office/officeart/2008/layout/LinedList"/>
    <dgm:cxn modelId="{DD374F4A-DFB3-487A-B814-9D5A2FA3FBBF}" type="presParOf" srcId="{59D1141A-0A4C-40B2-BDC1-1EA74868D7F7}" destId="{A5A72797-21E9-4D25-B924-5DD520E56960}" srcOrd="0" destOrd="0" presId="urn:microsoft.com/office/officeart/2008/layout/LinedList"/>
    <dgm:cxn modelId="{07D8FC16-573A-4239-92B0-0186C45D4BD4}" type="presParOf" srcId="{59D1141A-0A4C-40B2-BDC1-1EA74868D7F7}" destId="{04FF3258-4470-44B3-A370-9D91B0CBC4D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E60A28-251E-4CB9-83E2-244CDE79BE54}" type="doc">
      <dgm:prSet loTypeId="urn:microsoft.com/office/officeart/2008/layout/LinedList" loCatId="list" qsTypeId="urn:microsoft.com/office/officeart/2005/8/quickstyle/simple2" qsCatId="simple" csTypeId="urn:microsoft.com/office/officeart/2005/8/colors/accent1_2" csCatId="accent1"/>
      <dgm:spPr/>
      <dgm:t>
        <a:bodyPr/>
        <a:lstStyle/>
        <a:p>
          <a:endParaRPr lang="en-US"/>
        </a:p>
      </dgm:t>
    </dgm:pt>
    <dgm:pt modelId="{57BD2A80-9480-4D00-9FDF-EA517ECF54E9}">
      <dgm:prSet/>
      <dgm:spPr/>
      <dgm:t>
        <a:bodyPr/>
        <a:lstStyle/>
        <a:p>
          <a:r>
            <a:rPr lang="el-GR"/>
            <a:t>Η Ευρώπη βρέχεται </a:t>
          </a:r>
          <a:r>
            <a:rPr lang="el-GR" b="1"/>
            <a:t>βόρεια</a:t>
          </a:r>
          <a:r>
            <a:rPr lang="el-GR"/>
            <a:t> από το </a:t>
          </a:r>
          <a:r>
            <a:rPr lang="el-GR" b="1"/>
            <a:t>Β. Παγωμένο Ωκεανό</a:t>
          </a:r>
          <a:r>
            <a:rPr lang="el-GR"/>
            <a:t>, </a:t>
          </a:r>
          <a:r>
            <a:rPr lang="el-GR" b="1"/>
            <a:t>δυτικά </a:t>
          </a:r>
          <a:r>
            <a:rPr lang="el-GR"/>
            <a:t>από τον </a:t>
          </a:r>
          <a:r>
            <a:rPr lang="el-GR" b="1"/>
            <a:t>Ατλαντικό Ωκεανό</a:t>
          </a:r>
          <a:r>
            <a:rPr lang="el-GR"/>
            <a:t>, </a:t>
          </a:r>
          <a:r>
            <a:rPr lang="el-GR" b="1"/>
            <a:t>νότια</a:t>
          </a:r>
          <a:r>
            <a:rPr lang="el-GR"/>
            <a:t> από τη </a:t>
          </a:r>
          <a:r>
            <a:rPr lang="el-GR" b="1"/>
            <a:t>Μεσόγειο θάλασσ</a:t>
          </a:r>
          <a:r>
            <a:rPr lang="el-GR"/>
            <a:t>α και </a:t>
          </a:r>
          <a:r>
            <a:rPr lang="el-GR" b="1"/>
            <a:t>ΝΔ</a:t>
          </a:r>
          <a:r>
            <a:rPr lang="el-GR"/>
            <a:t> από τη </a:t>
          </a:r>
          <a:r>
            <a:rPr lang="el-GR" b="1"/>
            <a:t>Μαύρη θάλασσα(Εύξεινο Πόντο). </a:t>
          </a:r>
          <a:endParaRPr lang="en-US"/>
        </a:p>
      </dgm:t>
    </dgm:pt>
    <dgm:pt modelId="{EDA584AD-8788-41AE-A788-8A701A8624B1}" type="parTrans" cxnId="{78F19268-8923-443A-AA58-5AECBC60877F}">
      <dgm:prSet/>
      <dgm:spPr/>
      <dgm:t>
        <a:bodyPr/>
        <a:lstStyle/>
        <a:p>
          <a:endParaRPr lang="en-US"/>
        </a:p>
      </dgm:t>
    </dgm:pt>
    <dgm:pt modelId="{8DB85311-94CA-467B-A5F9-2579CB0037A8}" type="sibTrans" cxnId="{78F19268-8923-443A-AA58-5AECBC60877F}">
      <dgm:prSet/>
      <dgm:spPr/>
      <dgm:t>
        <a:bodyPr/>
        <a:lstStyle/>
        <a:p>
          <a:endParaRPr lang="en-US"/>
        </a:p>
      </dgm:t>
    </dgm:pt>
    <dgm:pt modelId="{B35CD287-DC9E-4B3B-A9DB-FCF9C1717D8C}">
      <dgm:prSet/>
      <dgm:spPr/>
      <dgm:t>
        <a:bodyPr/>
        <a:lstStyle/>
        <a:p>
          <a:r>
            <a:rPr lang="el-GR"/>
            <a:t>Η </a:t>
          </a:r>
          <a:r>
            <a:rPr lang="el-GR" b="1"/>
            <a:t>ακτογραμμή </a:t>
          </a:r>
          <a:r>
            <a:rPr lang="el-GR"/>
            <a:t>της, δηλαδή το μήκος των ακτών της, είναι μεγαλύτερη  των άλλων ηπείρων και φτάνει τα </a:t>
          </a:r>
          <a:r>
            <a:rPr lang="el-GR" b="1"/>
            <a:t>77.902 χλμ</a:t>
          </a:r>
          <a:r>
            <a:rPr lang="el-GR"/>
            <a:t>.</a:t>
          </a:r>
          <a:endParaRPr lang="en-US"/>
        </a:p>
      </dgm:t>
    </dgm:pt>
    <dgm:pt modelId="{0E449BDB-E044-41EA-938A-9FB8D00EB3B2}" type="parTrans" cxnId="{0D9A3638-EE1B-4531-8F5B-7830BC883ECD}">
      <dgm:prSet/>
      <dgm:spPr/>
      <dgm:t>
        <a:bodyPr/>
        <a:lstStyle/>
        <a:p>
          <a:endParaRPr lang="en-US"/>
        </a:p>
      </dgm:t>
    </dgm:pt>
    <dgm:pt modelId="{0913FBF5-A1F7-4601-91E3-3D89D9726ED1}" type="sibTrans" cxnId="{0D9A3638-EE1B-4531-8F5B-7830BC883ECD}">
      <dgm:prSet/>
      <dgm:spPr/>
      <dgm:t>
        <a:bodyPr/>
        <a:lstStyle/>
        <a:p>
          <a:endParaRPr lang="en-US"/>
        </a:p>
      </dgm:t>
    </dgm:pt>
    <dgm:pt modelId="{D1718288-645D-46D2-A3D7-CED13D31992A}">
      <dgm:prSet/>
      <dgm:spPr/>
      <dgm:t>
        <a:bodyPr/>
        <a:lstStyle/>
        <a:p>
          <a:r>
            <a:rPr lang="el-GR"/>
            <a:t>Οι ακτές της Ευρώπης παρουσιάζουν έντονο διαμελισμό, τον εντονότερο από όλες τις άλλες ηπείρους. </a:t>
          </a:r>
          <a:endParaRPr lang="en-US"/>
        </a:p>
      </dgm:t>
    </dgm:pt>
    <dgm:pt modelId="{E3FC73CF-E024-4162-814A-936262D04449}" type="parTrans" cxnId="{DCD8D591-2265-432C-939C-EC002CFDF89D}">
      <dgm:prSet/>
      <dgm:spPr/>
      <dgm:t>
        <a:bodyPr/>
        <a:lstStyle/>
        <a:p>
          <a:endParaRPr lang="en-US"/>
        </a:p>
      </dgm:t>
    </dgm:pt>
    <dgm:pt modelId="{63859A46-55D6-4819-B651-FE23E50A73E8}" type="sibTrans" cxnId="{DCD8D591-2265-432C-939C-EC002CFDF89D}">
      <dgm:prSet/>
      <dgm:spPr/>
      <dgm:t>
        <a:bodyPr/>
        <a:lstStyle/>
        <a:p>
          <a:endParaRPr lang="en-US"/>
        </a:p>
      </dgm:t>
    </dgm:pt>
    <dgm:pt modelId="{4B192742-66BF-452B-9BD2-9DA041A4B13A}">
      <dgm:prSet/>
      <dgm:spPr/>
      <dgm:t>
        <a:bodyPr/>
        <a:lstStyle/>
        <a:p>
          <a:r>
            <a:rPr lang="el-GR"/>
            <a:t>Οι κόλποι, οι χερσόνησοι, τα ακρωτήρια και τα νησιά προσδίδουν στην Ευρώπη ξεχωριστή ομορφιά.</a:t>
          </a:r>
          <a:endParaRPr lang="en-US"/>
        </a:p>
      </dgm:t>
    </dgm:pt>
    <dgm:pt modelId="{2C303DFA-DA99-4D94-AD43-31E008C34568}" type="parTrans" cxnId="{3C188224-A68C-4B90-A54C-04711D3B4277}">
      <dgm:prSet/>
      <dgm:spPr/>
      <dgm:t>
        <a:bodyPr/>
        <a:lstStyle/>
        <a:p>
          <a:endParaRPr lang="en-US"/>
        </a:p>
      </dgm:t>
    </dgm:pt>
    <dgm:pt modelId="{4C884CE4-0BEB-4296-842D-E0719EAC9D2C}" type="sibTrans" cxnId="{3C188224-A68C-4B90-A54C-04711D3B4277}">
      <dgm:prSet/>
      <dgm:spPr/>
      <dgm:t>
        <a:bodyPr/>
        <a:lstStyle/>
        <a:p>
          <a:endParaRPr lang="en-US"/>
        </a:p>
      </dgm:t>
    </dgm:pt>
    <dgm:pt modelId="{268B061F-9796-4B1F-B26B-B1177FBBD988}" type="pres">
      <dgm:prSet presAssocID="{A8E60A28-251E-4CB9-83E2-244CDE79BE54}" presName="vert0" presStyleCnt="0">
        <dgm:presLayoutVars>
          <dgm:dir/>
          <dgm:animOne val="branch"/>
          <dgm:animLvl val="lvl"/>
        </dgm:presLayoutVars>
      </dgm:prSet>
      <dgm:spPr/>
    </dgm:pt>
    <dgm:pt modelId="{2D1F6B49-DF59-42C1-A329-DCA7ABB62927}" type="pres">
      <dgm:prSet presAssocID="{57BD2A80-9480-4D00-9FDF-EA517ECF54E9}" presName="thickLine" presStyleLbl="alignNode1" presStyleIdx="0" presStyleCnt="4"/>
      <dgm:spPr/>
    </dgm:pt>
    <dgm:pt modelId="{BD8F91DB-783A-44F4-9364-FEFFE84ABFAA}" type="pres">
      <dgm:prSet presAssocID="{57BD2A80-9480-4D00-9FDF-EA517ECF54E9}" presName="horz1" presStyleCnt="0"/>
      <dgm:spPr/>
    </dgm:pt>
    <dgm:pt modelId="{975F195A-B9AA-4E94-8159-665198F8ED3F}" type="pres">
      <dgm:prSet presAssocID="{57BD2A80-9480-4D00-9FDF-EA517ECF54E9}" presName="tx1" presStyleLbl="revTx" presStyleIdx="0" presStyleCnt="4"/>
      <dgm:spPr/>
    </dgm:pt>
    <dgm:pt modelId="{E0A5C778-B940-4CCA-8A6C-E264B32FC879}" type="pres">
      <dgm:prSet presAssocID="{57BD2A80-9480-4D00-9FDF-EA517ECF54E9}" presName="vert1" presStyleCnt="0"/>
      <dgm:spPr/>
    </dgm:pt>
    <dgm:pt modelId="{33B4FC78-AEBC-412D-BF80-491A602BD0B6}" type="pres">
      <dgm:prSet presAssocID="{B35CD287-DC9E-4B3B-A9DB-FCF9C1717D8C}" presName="thickLine" presStyleLbl="alignNode1" presStyleIdx="1" presStyleCnt="4"/>
      <dgm:spPr/>
    </dgm:pt>
    <dgm:pt modelId="{CD30CC5D-1992-4878-A7E6-A95CCA30ED35}" type="pres">
      <dgm:prSet presAssocID="{B35CD287-DC9E-4B3B-A9DB-FCF9C1717D8C}" presName="horz1" presStyleCnt="0"/>
      <dgm:spPr/>
    </dgm:pt>
    <dgm:pt modelId="{20D43DA1-C7DE-4157-9D24-CB3C1907879D}" type="pres">
      <dgm:prSet presAssocID="{B35CD287-DC9E-4B3B-A9DB-FCF9C1717D8C}" presName="tx1" presStyleLbl="revTx" presStyleIdx="1" presStyleCnt="4"/>
      <dgm:spPr/>
    </dgm:pt>
    <dgm:pt modelId="{B5E71540-8F85-4209-BCB0-BC11415BEF2E}" type="pres">
      <dgm:prSet presAssocID="{B35CD287-DC9E-4B3B-A9DB-FCF9C1717D8C}" presName="vert1" presStyleCnt="0"/>
      <dgm:spPr/>
    </dgm:pt>
    <dgm:pt modelId="{3FD4B83C-037A-4DD3-B439-FB4CDEA06909}" type="pres">
      <dgm:prSet presAssocID="{D1718288-645D-46D2-A3D7-CED13D31992A}" presName="thickLine" presStyleLbl="alignNode1" presStyleIdx="2" presStyleCnt="4"/>
      <dgm:spPr/>
    </dgm:pt>
    <dgm:pt modelId="{E02EB6D5-E0E7-4FF1-A9B8-138B88078E1C}" type="pres">
      <dgm:prSet presAssocID="{D1718288-645D-46D2-A3D7-CED13D31992A}" presName="horz1" presStyleCnt="0"/>
      <dgm:spPr/>
    </dgm:pt>
    <dgm:pt modelId="{297B2F3A-6A04-4C40-87FA-CF4BCA743737}" type="pres">
      <dgm:prSet presAssocID="{D1718288-645D-46D2-A3D7-CED13D31992A}" presName="tx1" presStyleLbl="revTx" presStyleIdx="2" presStyleCnt="4"/>
      <dgm:spPr/>
    </dgm:pt>
    <dgm:pt modelId="{E431D323-F14F-4DAE-994B-D054CEB67519}" type="pres">
      <dgm:prSet presAssocID="{D1718288-645D-46D2-A3D7-CED13D31992A}" presName="vert1" presStyleCnt="0"/>
      <dgm:spPr/>
    </dgm:pt>
    <dgm:pt modelId="{533EA173-ED3C-4782-B1F2-B59645838221}" type="pres">
      <dgm:prSet presAssocID="{4B192742-66BF-452B-9BD2-9DA041A4B13A}" presName="thickLine" presStyleLbl="alignNode1" presStyleIdx="3" presStyleCnt="4"/>
      <dgm:spPr/>
    </dgm:pt>
    <dgm:pt modelId="{2D63D5DD-D035-4A88-B4D8-83967DC30B25}" type="pres">
      <dgm:prSet presAssocID="{4B192742-66BF-452B-9BD2-9DA041A4B13A}" presName="horz1" presStyleCnt="0"/>
      <dgm:spPr/>
    </dgm:pt>
    <dgm:pt modelId="{AA9B7041-0C4E-4A41-A229-5B23B6A49D5E}" type="pres">
      <dgm:prSet presAssocID="{4B192742-66BF-452B-9BD2-9DA041A4B13A}" presName="tx1" presStyleLbl="revTx" presStyleIdx="3" presStyleCnt="4"/>
      <dgm:spPr/>
    </dgm:pt>
    <dgm:pt modelId="{B5FD8C34-BDC8-4D38-906B-7D1BC232C8E3}" type="pres">
      <dgm:prSet presAssocID="{4B192742-66BF-452B-9BD2-9DA041A4B13A}" presName="vert1" presStyleCnt="0"/>
      <dgm:spPr/>
    </dgm:pt>
  </dgm:ptLst>
  <dgm:cxnLst>
    <dgm:cxn modelId="{3C188224-A68C-4B90-A54C-04711D3B4277}" srcId="{A8E60A28-251E-4CB9-83E2-244CDE79BE54}" destId="{4B192742-66BF-452B-9BD2-9DA041A4B13A}" srcOrd="3" destOrd="0" parTransId="{2C303DFA-DA99-4D94-AD43-31E008C34568}" sibTransId="{4C884CE4-0BEB-4296-842D-E0719EAC9D2C}"/>
    <dgm:cxn modelId="{0D9A3638-EE1B-4531-8F5B-7830BC883ECD}" srcId="{A8E60A28-251E-4CB9-83E2-244CDE79BE54}" destId="{B35CD287-DC9E-4B3B-A9DB-FCF9C1717D8C}" srcOrd="1" destOrd="0" parTransId="{0E449BDB-E044-41EA-938A-9FB8D00EB3B2}" sibTransId="{0913FBF5-A1F7-4601-91E3-3D89D9726ED1}"/>
    <dgm:cxn modelId="{39916F45-7365-4B20-B963-7F0FDBFFF114}" type="presOf" srcId="{4B192742-66BF-452B-9BD2-9DA041A4B13A}" destId="{AA9B7041-0C4E-4A41-A229-5B23B6A49D5E}" srcOrd="0" destOrd="0" presId="urn:microsoft.com/office/officeart/2008/layout/LinedList"/>
    <dgm:cxn modelId="{78F19268-8923-443A-AA58-5AECBC60877F}" srcId="{A8E60A28-251E-4CB9-83E2-244CDE79BE54}" destId="{57BD2A80-9480-4D00-9FDF-EA517ECF54E9}" srcOrd="0" destOrd="0" parTransId="{EDA584AD-8788-41AE-A788-8A701A8624B1}" sibTransId="{8DB85311-94CA-467B-A5F9-2579CB0037A8}"/>
    <dgm:cxn modelId="{955EFA71-D8CD-4946-B575-268AC9929CFD}" type="presOf" srcId="{B35CD287-DC9E-4B3B-A9DB-FCF9C1717D8C}" destId="{20D43DA1-C7DE-4157-9D24-CB3C1907879D}" srcOrd="0" destOrd="0" presId="urn:microsoft.com/office/officeart/2008/layout/LinedList"/>
    <dgm:cxn modelId="{F98D6A77-ED27-44D6-A398-BF4ADBB190B2}" type="presOf" srcId="{57BD2A80-9480-4D00-9FDF-EA517ECF54E9}" destId="{975F195A-B9AA-4E94-8159-665198F8ED3F}" srcOrd="0" destOrd="0" presId="urn:microsoft.com/office/officeart/2008/layout/LinedList"/>
    <dgm:cxn modelId="{261D838B-FBB7-4104-90B0-83D2A6708825}" type="presOf" srcId="{D1718288-645D-46D2-A3D7-CED13D31992A}" destId="{297B2F3A-6A04-4C40-87FA-CF4BCA743737}" srcOrd="0" destOrd="0" presId="urn:microsoft.com/office/officeart/2008/layout/LinedList"/>
    <dgm:cxn modelId="{DCD8D591-2265-432C-939C-EC002CFDF89D}" srcId="{A8E60A28-251E-4CB9-83E2-244CDE79BE54}" destId="{D1718288-645D-46D2-A3D7-CED13D31992A}" srcOrd="2" destOrd="0" parTransId="{E3FC73CF-E024-4162-814A-936262D04449}" sibTransId="{63859A46-55D6-4819-B651-FE23E50A73E8}"/>
    <dgm:cxn modelId="{2BB257FD-AABF-4435-8175-0DD266B1F5AC}" type="presOf" srcId="{A8E60A28-251E-4CB9-83E2-244CDE79BE54}" destId="{268B061F-9796-4B1F-B26B-B1177FBBD988}" srcOrd="0" destOrd="0" presId="urn:microsoft.com/office/officeart/2008/layout/LinedList"/>
    <dgm:cxn modelId="{64E1B9FC-B379-4080-977B-4C8BBD7D7420}" type="presParOf" srcId="{268B061F-9796-4B1F-B26B-B1177FBBD988}" destId="{2D1F6B49-DF59-42C1-A329-DCA7ABB62927}" srcOrd="0" destOrd="0" presId="urn:microsoft.com/office/officeart/2008/layout/LinedList"/>
    <dgm:cxn modelId="{AEFE91A9-42AE-42A9-BFFE-68C859086836}" type="presParOf" srcId="{268B061F-9796-4B1F-B26B-B1177FBBD988}" destId="{BD8F91DB-783A-44F4-9364-FEFFE84ABFAA}" srcOrd="1" destOrd="0" presId="urn:microsoft.com/office/officeart/2008/layout/LinedList"/>
    <dgm:cxn modelId="{B81581CF-1EBE-4B57-8857-58A206B82B44}" type="presParOf" srcId="{BD8F91DB-783A-44F4-9364-FEFFE84ABFAA}" destId="{975F195A-B9AA-4E94-8159-665198F8ED3F}" srcOrd="0" destOrd="0" presId="urn:microsoft.com/office/officeart/2008/layout/LinedList"/>
    <dgm:cxn modelId="{617F003D-BBBB-4D3D-88A5-771ADFE7DA71}" type="presParOf" srcId="{BD8F91DB-783A-44F4-9364-FEFFE84ABFAA}" destId="{E0A5C778-B940-4CCA-8A6C-E264B32FC879}" srcOrd="1" destOrd="0" presId="urn:microsoft.com/office/officeart/2008/layout/LinedList"/>
    <dgm:cxn modelId="{9DA7CF92-C0C3-40C5-A9AA-D51F5983D9CF}" type="presParOf" srcId="{268B061F-9796-4B1F-B26B-B1177FBBD988}" destId="{33B4FC78-AEBC-412D-BF80-491A602BD0B6}" srcOrd="2" destOrd="0" presId="urn:microsoft.com/office/officeart/2008/layout/LinedList"/>
    <dgm:cxn modelId="{C9EBB7F7-DC46-4247-9648-F16C3DBEF259}" type="presParOf" srcId="{268B061F-9796-4B1F-B26B-B1177FBBD988}" destId="{CD30CC5D-1992-4878-A7E6-A95CCA30ED35}" srcOrd="3" destOrd="0" presId="urn:microsoft.com/office/officeart/2008/layout/LinedList"/>
    <dgm:cxn modelId="{13E95B6E-6487-489A-BE2B-2CABC0A844FB}" type="presParOf" srcId="{CD30CC5D-1992-4878-A7E6-A95CCA30ED35}" destId="{20D43DA1-C7DE-4157-9D24-CB3C1907879D}" srcOrd="0" destOrd="0" presId="urn:microsoft.com/office/officeart/2008/layout/LinedList"/>
    <dgm:cxn modelId="{43EAD603-B694-409E-91DA-550A02EC955B}" type="presParOf" srcId="{CD30CC5D-1992-4878-A7E6-A95CCA30ED35}" destId="{B5E71540-8F85-4209-BCB0-BC11415BEF2E}" srcOrd="1" destOrd="0" presId="urn:microsoft.com/office/officeart/2008/layout/LinedList"/>
    <dgm:cxn modelId="{5FCB0ABB-6277-4FE4-B660-3E5D766D00C1}" type="presParOf" srcId="{268B061F-9796-4B1F-B26B-B1177FBBD988}" destId="{3FD4B83C-037A-4DD3-B439-FB4CDEA06909}" srcOrd="4" destOrd="0" presId="urn:microsoft.com/office/officeart/2008/layout/LinedList"/>
    <dgm:cxn modelId="{68F410C6-342C-4DAE-9EB3-3F3EE62A3D69}" type="presParOf" srcId="{268B061F-9796-4B1F-B26B-B1177FBBD988}" destId="{E02EB6D5-E0E7-4FF1-A9B8-138B88078E1C}" srcOrd="5" destOrd="0" presId="urn:microsoft.com/office/officeart/2008/layout/LinedList"/>
    <dgm:cxn modelId="{64C12977-1BE8-468B-A728-A71B7A7C87F9}" type="presParOf" srcId="{E02EB6D5-E0E7-4FF1-A9B8-138B88078E1C}" destId="{297B2F3A-6A04-4C40-87FA-CF4BCA743737}" srcOrd="0" destOrd="0" presId="urn:microsoft.com/office/officeart/2008/layout/LinedList"/>
    <dgm:cxn modelId="{ADDBD4FD-59A4-4207-A685-FE9CDC15B373}" type="presParOf" srcId="{E02EB6D5-E0E7-4FF1-A9B8-138B88078E1C}" destId="{E431D323-F14F-4DAE-994B-D054CEB67519}" srcOrd="1" destOrd="0" presId="urn:microsoft.com/office/officeart/2008/layout/LinedList"/>
    <dgm:cxn modelId="{0D8E556A-BE2A-452B-92AA-BBE00FB2EEF7}" type="presParOf" srcId="{268B061F-9796-4B1F-B26B-B1177FBBD988}" destId="{533EA173-ED3C-4782-B1F2-B59645838221}" srcOrd="6" destOrd="0" presId="urn:microsoft.com/office/officeart/2008/layout/LinedList"/>
    <dgm:cxn modelId="{2751278D-CDCE-4202-9E15-930989BA501D}" type="presParOf" srcId="{268B061F-9796-4B1F-B26B-B1177FBBD988}" destId="{2D63D5DD-D035-4A88-B4D8-83967DC30B25}" srcOrd="7" destOrd="0" presId="urn:microsoft.com/office/officeart/2008/layout/LinedList"/>
    <dgm:cxn modelId="{16F8945E-5E68-41A1-8C98-497092B44731}" type="presParOf" srcId="{2D63D5DD-D035-4A88-B4D8-83967DC30B25}" destId="{AA9B7041-0C4E-4A41-A229-5B23B6A49D5E}" srcOrd="0" destOrd="0" presId="urn:microsoft.com/office/officeart/2008/layout/LinedList"/>
    <dgm:cxn modelId="{68EC8719-29EC-4540-B95F-CAF0F10E8E33}" type="presParOf" srcId="{2D63D5DD-D035-4A88-B4D8-83967DC30B25}" destId="{B5FD8C34-BDC8-4D38-906B-7D1BC232C8E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0249B3B-6771-4761-BEB3-52A3D0A8D69F}" type="doc">
      <dgm:prSet loTypeId="urn:microsoft.com/office/officeart/2008/layout/LinedList" loCatId="list" qsTypeId="urn:microsoft.com/office/officeart/2005/8/quickstyle/simple5" qsCatId="simple" csTypeId="urn:microsoft.com/office/officeart/2005/8/colors/accent3_2" csCatId="accent3" phldr="1"/>
      <dgm:spPr/>
      <dgm:t>
        <a:bodyPr/>
        <a:lstStyle/>
        <a:p>
          <a:endParaRPr lang="en-US"/>
        </a:p>
      </dgm:t>
    </dgm:pt>
    <dgm:pt modelId="{7D8F64E7-2C90-4C68-B229-98A41869AA1B}">
      <dgm:prSet/>
      <dgm:spPr/>
      <dgm:t>
        <a:bodyPr/>
        <a:lstStyle/>
        <a:p>
          <a:r>
            <a:rPr lang="el-GR" dirty="0"/>
            <a:t>Τα </a:t>
          </a:r>
          <a:r>
            <a:rPr lang="el-GR" b="1" dirty="0"/>
            <a:t>ευρωπαϊκά κράτη</a:t>
          </a:r>
          <a:r>
            <a:rPr lang="el-GR" dirty="0"/>
            <a:t> είναι 46 </a:t>
          </a:r>
          <a:endParaRPr lang="en-US" dirty="0"/>
        </a:p>
      </dgm:t>
    </dgm:pt>
    <dgm:pt modelId="{0BF13DBA-F26D-4EB6-A745-4DCD09F220DA}" type="parTrans" cxnId="{45C15D54-137E-436B-9E73-2BB237EFF8B7}">
      <dgm:prSet/>
      <dgm:spPr/>
      <dgm:t>
        <a:bodyPr/>
        <a:lstStyle/>
        <a:p>
          <a:endParaRPr lang="en-US"/>
        </a:p>
      </dgm:t>
    </dgm:pt>
    <dgm:pt modelId="{B5A347B9-D68D-4B4E-9021-A419326F52A0}" type="sibTrans" cxnId="{45C15D54-137E-436B-9E73-2BB237EFF8B7}">
      <dgm:prSet/>
      <dgm:spPr/>
      <dgm:t>
        <a:bodyPr/>
        <a:lstStyle/>
        <a:p>
          <a:endParaRPr lang="en-US"/>
        </a:p>
      </dgm:t>
    </dgm:pt>
    <dgm:pt modelId="{7F8CE40B-2A17-467E-BE2B-83FEB77B1FD0}">
      <dgm:prSet/>
      <dgm:spPr/>
      <dgm:t>
        <a:bodyPr/>
        <a:lstStyle/>
        <a:p>
          <a:r>
            <a:rPr lang="el-GR" b="1"/>
            <a:t>Από θάλασσα βρέχονται τα 32</a:t>
          </a:r>
          <a:r>
            <a:rPr lang="el-GR"/>
            <a:t> και 14 μόνο δεν βρέχονται από θάλασσα: Λευκορωσία, Μολδαβία, ΠΓΔΜ, Σερβία, Ουγγαρία, Σλοβακία, Τσεχία, Αυστρία, Λιχνεστάιν, Αγ. Μαρίνος, Ελβετία, Λουξεμβούργο, Ανδόρα, Βατικανό</a:t>
          </a:r>
          <a:endParaRPr lang="en-US"/>
        </a:p>
      </dgm:t>
    </dgm:pt>
    <dgm:pt modelId="{9E525CC2-DB2A-4E03-BC86-0430C91CFC84}" type="parTrans" cxnId="{2E1955A5-E471-481A-AD95-DBF75C363822}">
      <dgm:prSet/>
      <dgm:spPr/>
      <dgm:t>
        <a:bodyPr/>
        <a:lstStyle/>
        <a:p>
          <a:endParaRPr lang="en-US"/>
        </a:p>
      </dgm:t>
    </dgm:pt>
    <dgm:pt modelId="{5891BC99-E0C7-419A-B4FC-1BEE70068FDD}" type="sibTrans" cxnId="{2E1955A5-E471-481A-AD95-DBF75C363822}">
      <dgm:prSet/>
      <dgm:spPr/>
      <dgm:t>
        <a:bodyPr/>
        <a:lstStyle/>
        <a:p>
          <a:endParaRPr lang="en-US"/>
        </a:p>
      </dgm:t>
    </dgm:pt>
    <dgm:pt modelId="{7E6A62F5-6DF6-41FD-8542-14A551727854}">
      <dgm:prSet/>
      <dgm:spPr/>
      <dgm:t>
        <a:bodyPr/>
        <a:lstStyle/>
        <a:p>
          <a:r>
            <a:rPr lang="el-GR"/>
            <a:t>Έτσι, δεν είναι περίεργο που οι περισσότεροι </a:t>
          </a:r>
          <a:r>
            <a:rPr lang="el-GR" b="1"/>
            <a:t>ευρωπαϊκοί λαοί έχουν σπουδαία ναυτική παράδοση</a:t>
          </a:r>
          <a:r>
            <a:rPr lang="el-GR"/>
            <a:t> ενώ πολλοί ήταν οι σπουδαίοι Ευρωπαίοι </a:t>
          </a:r>
          <a:r>
            <a:rPr lang="el-GR" b="1"/>
            <a:t>θαλασσοπόροι </a:t>
          </a:r>
          <a:r>
            <a:rPr lang="el-GR"/>
            <a:t>την εποχή των μεγάλων εξερευνήσεων (15ος-16ος αιώνας). Στη στενή σχέση των Ευρωπαίων με τη θάλασσα και στα ταξίδια τους στον κόσμο οφείλεται η διάδοση πολλών ευρωπαϊκών γλωσσών στον πλανήτη.</a:t>
          </a:r>
          <a:endParaRPr lang="en-US"/>
        </a:p>
      </dgm:t>
    </dgm:pt>
    <dgm:pt modelId="{5E5C8505-0BA8-40A7-BD1F-3B7E3A19AAD3}" type="parTrans" cxnId="{4B5F9AD1-02A5-4379-B929-472766CB2B29}">
      <dgm:prSet/>
      <dgm:spPr/>
      <dgm:t>
        <a:bodyPr/>
        <a:lstStyle/>
        <a:p>
          <a:endParaRPr lang="en-US"/>
        </a:p>
      </dgm:t>
    </dgm:pt>
    <dgm:pt modelId="{EBCC9B99-1CA4-44B7-B8F2-78C0D79C7E3D}" type="sibTrans" cxnId="{4B5F9AD1-02A5-4379-B929-472766CB2B29}">
      <dgm:prSet/>
      <dgm:spPr/>
      <dgm:t>
        <a:bodyPr/>
        <a:lstStyle/>
        <a:p>
          <a:endParaRPr lang="en-US"/>
        </a:p>
      </dgm:t>
    </dgm:pt>
    <dgm:pt modelId="{4ED1ADF4-5518-4300-9DA9-AC957FA24592}" type="pres">
      <dgm:prSet presAssocID="{C0249B3B-6771-4761-BEB3-52A3D0A8D69F}" presName="vert0" presStyleCnt="0">
        <dgm:presLayoutVars>
          <dgm:dir/>
          <dgm:animOne val="branch"/>
          <dgm:animLvl val="lvl"/>
        </dgm:presLayoutVars>
      </dgm:prSet>
      <dgm:spPr/>
    </dgm:pt>
    <dgm:pt modelId="{4327B61B-1564-485E-96F2-9B0F17D7625D}" type="pres">
      <dgm:prSet presAssocID="{7D8F64E7-2C90-4C68-B229-98A41869AA1B}" presName="thickLine" presStyleLbl="alignNode1" presStyleIdx="0" presStyleCnt="3"/>
      <dgm:spPr/>
    </dgm:pt>
    <dgm:pt modelId="{257AD033-A17A-4668-92C1-C9B130BE3E89}" type="pres">
      <dgm:prSet presAssocID="{7D8F64E7-2C90-4C68-B229-98A41869AA1B}" presName="horz1" presStyleCnt="0"/>
      <dgm:spPr/>
    </dgm:pt>
    <dgm:pt modelId="{95B0DCD1-8867-44AE-A98B-16AE90764422}" type="pres">
      <dgm:prSet presAssocID="{7D8F64E7-2C90-4C68-B229-98A41869AA1B}" presName="tx1" presStyleLbl="revTx" presStyleIdx="0" presStyleCnt="3"/>
      <dgm:spPr/>
    </dgm:pt>
    <dgm:pt modelId="{1588A73A-F32F-4126-8AA2-9C0049D6DDB3}" type="pres">
      <dgm:prSet presAssocID="{7D8F64E7-2C90-4C68-B229-98A41869AA1B}" presName="vert1" presStyleCnt="0"/>
      <dgm:spPr/>
    </dgm:pt>
    <dgm:pt modelId="{742DFFC5-79AB-4A9B-B648-77973A6F0463}" type="pres">
      <dgm:prSet presAssocID="{7F8CE40B-2A17-467E-BE2B-83FEB77B1FD0}" presName="thickLine" presStyleLbl="alignNode1" presStyleIdx="1" presStyleCnt="3"/>
      <dgm:spPr/>
    </dgm:pt>
    <dgm:pt modelId="{FE2D865C-CA89-4FCC-9332-656E517ABED7}" type="pres">
      <dgm:prSet presAssocID="{7F8CE40B-2A17-467E-BE2B-83FEB77B1FD0}" presName="horz1" presStyleCnt="0"/>
      <dgm:spPr/>
    </dgm:pt>
    <dgm:pt modelId="{389EC825-7058-41D2-9620-E1388BC8F18E}" type="pres">
      <dgm:prSet presAssocID="{7F8CE40B-2A17-467E-BE2B-83FEB77B1FD0}" presName="tx1" presStyleLbl="revTx" presStyleIdx="1" presStyleCnt="3"/>
      <dgm:spPr/>
    </dgm:pt>
    <dgm:pt modelId="{A3D7B19D-E3BF-494E-AD45-C3A85EBE2852}" type="pres">
      <dgm:prSet presAssocID="{7F8CE40B-2A17-467E-BE2B-83FEB77B1FD0}" presName="vert1" presStyleCnt="0"/>
      <dgm:spPr/>
    </dgm:pt>
    <dgm:pt modelId="{8577655D-F5E7-4CCD-BE0B-22B918158CA3}" type="pres">
      <dgm:prSet presAssocID="{7E6A62F5-6DF6-41FD-8542-14A551727854}" presName="thickLine" presStyleLbl="alignNode1" presStyleIdx="2" presStyleCnt="3"/>
      <dgm:spPr/>
    </dgm:pt>
    <dgm:pt modelId="{EAF9F576-F31A-4FF4-B617-EB835E39C40E}" type="pres">
      <dgm:prSet presAssocID="{7E6A62F5-6DF6-41FD-8542-14A551727854}" presName="horz1" presStyleCnt="0"/>
      <dgm:spPr/>
    </dgm:pt>
    <dgm:pt modelId="{300D9E05-3E37-4A67-B84F-1BE47BF9AEA0}" type="pres">
      <dgm:prSet presAssocID="{7E6A62F5-6DF6-41FD-8542-14A551727854}" presName="tx1" presStyleLbl="revTx" presStyleIdx="2" presStyleCnt="3"/>
      <dgm:spPr/>
    </dgm:pt>
    <dgm:pt modelId="{D59A9B98-A398-4C06-A22E-DF7549986A8A}" type="pres">
      <dgm:prSet presAssocID="{7E6A62F5-6DF6-41FD-8542-14A551727854}" presName="vert1" presStyleCnt="0"/>
      <dgm:spPr/>
    </dgm:pt>
  </dgm:ptLst>
  <dgm:cxnLst>
    <dgm:cxn modelId="{8A7B9D14-838E-41FD-B2FD-76DCD260AFE7}" type="presOf" srcId="{C0249B3B-6771-4761-BEB3-52A3D0A8D69F}" destId="{4ED1ADF4-5518-4300-9DA9-AC957FA24592}" srcOrd="0" destOrd="0" presId="urn:microsoft.com/office/officeart/2008/layout/LinedList"/>
    <dgm:cxn modelId="{E4AD5265-5174-423D-B5B4-18EC84990068}" type="presOf" srcId="{7D8F64E7-2C90-4C68-B229-98A41869AA1B}" destId="{95B0DCD1-8867-44AE-A98B-16AE90764422}" srcOrd="0" destOrd="0" presId="urn:microsoft.com/office/officeart/2008/layout/LinedList"/>
    <dgm:cxn modelId="{45C15D54-137E-436B-9E73-2BB237EFF8B7}" srcId="{C0249B3B-6771-4761-BEB3-52A3D0A8D69F}" destId="{7D8F64E7-2C90-4C68-B229-98A41869AA1B}" srcOrd="0" destOrd="0" parTransId="{0BF13DBA-F26D-4EB6-A745-4DCD09F220DA}" sibTransId="{B5A347B9-D68D-4B4E-9021-A419326F52A0}"/>
    <dgm:cxn modelId="{431ABF7A-09CE-4264-BFBC-901638842979}" type="presOf" srcId="{7E6A62F5-6DF6-41FD-8542-14A551727854}" destId="{300D9E05-3E37-4A67-B84F-1BE47BF9AEA0}" srcOrd="0" destOrd="0" presId="urn:microsoft.com/office/officeart/2008/layout/LinedList"/>
    <dgm:cxn modelId="{2E1955A5-E471-481A-AD95-DBF75C363822}" srcId="{C0249B3B-6771-4761-BEB3-52A3D0A8D69F}" destId="{7F8CE40B-2A17-467E-BE2B-83FEB77B1FD0}" srcOrd="1" destOrd="0" parTransId="{9E525CC2-DB2A-4E03-BC86-0430C91CFC84}" sibTransId="{5891BC99-E0C7-419A-B4FC-1BEE70068FDD}"/>
    <dgm:cxn modelId="{4B5F9AD1-02A5-4379-B929-472766CB2B29}" srcId="{C0249B3B-6771-4761-BEB3-52A3D0A8D69F}" destId="{7E6A62F5-6DF6-41FD-8542-14A551727854}" srcOrd="2" destOrd="0" parTransId="{5E5C8505-0BA8-40A7-BD1F-3B7E3A19AAD3}" sibTransId="{EBCC9B99-1CA4-44B7-B8F2-78C0D79C7E3D}"/>
    <dgm:cxn modelId="{DC197CDA-B192-45F1-B0BA-6217ED0F5D6D}" type="presOf" srcId="{7F8CE40B-2A17-467E-BE2B-83FEB77B1FD0}" destId="{389EC825-7058-41D2-9620-E1388BC8F18E}" srcOrd="0" destOrd="0" presId="urn:microsoft.com/office/officeart/2008/layout/LinedList"/>
    <dgm:cxn modelId="{0C6B95D4-75EA-4BBB-BA87-1E5AAC1050CF}" type="presParOf" srcId="{4ED1ADF4-5518-4300-9DA9-AC957FA24592}" destId="{4327B61B-1564-485E-96F2-9B0F17D7625D}" srcOrd="0" destOrd="0" presId="urn:microsoft.com/office/officeart/2008/layout/LinedList"/>
    <dgm:cxn modelId="{4DAB6475-A6FB-49ED-946C-7C025583D933}" type="presParOf" srcId="{4ED1ADF4-5518-4300-9DA9-AC957FA24592}" destId="{257AD033-A17A-4668-92C1-C9B130BE3E89}" srcOrd="1" destOrd="0" presId="urn:microsoft.com/office/officeart/2008/layout/LinedList"/>
    <dgm:cxn modelId="{708F8000-A1A9-4892-AC67-C50B11CBC5C2}" type="presParOf" srcId="{257AD033-A17A-4668-92C1-C9B130BE3E89}" destId="{95B0DCD1-8867-44AE-A98B-16AE90764422}" srcOrd="0" destOrd="0" presId="urn:microsoft.com/office/officeart/2008/layout/LinedList"/>
    <dgm:cxn modelId="{8C4E0F20-E423-45CF-9F72-DA39240F2EFC}" type="presParOf" srcId="{257AD033-A17A-4668-92C1-C9B130BE3E89}" destId="{1588A73A-F32F-4126-8AA2-9C0049D6DDB3}" srcOrd="1" destOrd="0" presId="urn:microsoft.com/office/officeart/2008/layout/LinedList"/>
    <dgm:cxn modelId="{5DD972D3-AFA8-42EC-9D4E-33D4E58BF4A8}" type="presParOf" srcId="{4ED1ADF4-5518-4300-9DA9-AC957FA24592}" destId="{742DFFC5-79AB-4A9B-B648-77973A6F0463}" srcOrd="2" destOrd="0" presId="urn:microsoft.com/office/officeart/2008/layout/LinedList"/>
    <dgm:cxn modelId="{634B2800-AED1-4916-9AF7-1403FE876323}" type="presParOf" srcId="{4ED1ADF4-5518-4300-9DA9-AC957FA24592}" destId="{FE2D865C-CA89-4FCC-9332-656E517ABED7}" srcOrd="3" destOrd="0" presId="urn:microsoft.com/office/officeart/2008/layout/LinedList"/>
    <dgm:cxn modelId="{848244C5-DA8C-40E5-A701-61020E2027ED}" type="presParOf" srcId="{FE2D865C-CA89-4FCC-9332-656E517ABED7}" destId="{389EC825-7058-41D2-9620-E1388BC8F18E}" srcOrd="0" destOrd="0" presId="urn:microsoft.com/office/officeart/2008/layout/LinedList"/>
    <dgm:cxn modelId="{D9EED744-2D2F-43EA-9099-6F33323B52DF}" type="presParOf" srcId="{FE2D865C-CA89-4FCC-9332-656E517ABED7}" destId="{A3D7B19D-E3BF-494E-AD45-C3A85EBE2852}" srcOrd="1" destOrd="0" presId="urn:microsoft.com/office/officeart/2008/layout/LinedList"/>
    <dgm:cxn modelId="{E4246534-4C6A-4BB4-A8EA-945F6FF6F3B1}" type="presParOf" srcId="{4ED1ADF4-5518-4300-9DA9-AC957FA24592}" destId="{8577655D-F5E7-4CCD-BE0B-22B918158CA3}" srcOrd="4" destOrd="0" presId="urn:microsoft.com/office/officeart/2008/layout/LinedList"/>
    <dgm:cxn modelId="{3DBE26F8-AAEE-4A9C-806F-0A879E6DC8E5}" type="presParOf" srcId="{4ED1ADF4-5518-4300-9DA9-AC957FA24592}" destId="{EAF9F576-F31A-4FF4-B617-EB835E39C40E}" srcOrd="5" destOrd="0" presId="urn:microsoft.com/office/officeart/2008/layout/LinedList"/>
    <dgm:cxn modelId="{BE973652-6966-4EFF-80E5-C6A55E19BB93}" type="presParOf" srcId="{EAF9F576-F31A-4FF4-B617-EB835E39C40E}" destId="{300D9E05-3E37-4A67-B84F-1BE47BF9AEA0}" srcOrd="0" destOrd="0" presId="urn:microsoft.com/office/officeart/2008/layout/LinedList"/>
    <dgm:cxn modelId="{D81FA0B2-CE40-4DC6-8B60-D013DD970ED2}" type="presParOf" srcId="{EAF9F576-F31A-4FF4-B617-EB835E39C40E}" destId="{D59A9B98-A398-4C06-A22E-DF7549986A8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E9DAC6A-CBA3-4FF6-87A4-24EF99417D6F}" type="doc">
      <dgm:prSet loTypeId="urn:microsoft.com/office/officeart/2008/layout/LinedList" loCatId="list" qsTypeId="urn:microsoft.com/office/officeart/2005/8/quickstyle/simple5" qsCatId="simple" csTypeId="urn:microsoft.com/office/officeart/2005/8/colors/accent6_2" csCatId="accent6"/>
      <dgm:spPr/>
      <dgm:t>
        <a:bodyPr/>
        <a:lstStyle/>
        <a:p>
          <a:endParaRPr lang="en-US"/>
        </a:p>
      </dgm:t>
    </dgm:pt>
    <dgm:pt modelId="{35E47610-1FD2-4D29-AAE2-693D22B2381C}">
      <dgm:prSet/>
      <dgm:spPr/>
      <dgm:t>
        <a:bodyPr/>
        <a:lstStyle/>
        <a:p>
          <a:r>
            <a:rPr lang="el-GR" b="1" u="sng"/>
            <a:t>Η Βαλκανική χερσόνησος</a:t>
          </a:r>
          <a:endParaRPr lang="en-US"/>
        </a:p>
      </dgm:t>
    </dgm:pt>
    <dgm:pt modelId="{611C360A-BC06-4C38-95F2-8F0705CA1927}" type="parTrans" cxnId="{445B449A-F0E9-4042-AE4B-EFB8EA180CB5}">
      <dgm:prSet/>
      <dgm:spPr/>
      <dgm:t>
        <a:bodyPr/>
        <a:lstStyle/>
        <a:p>
          <a:endParaRPr lang="en-US"/>
        </a:p>
      </dgm:t>
    </dgm:pt>
    <dgm:pt modelId="{F8764883-E54A-4194-B5CC-21B164A12444}" type="sibTrans" cxnId="{445B449A-F0E9-4042-AE4B-EFB8EA180CB5}">
      <dgm:prSet/>
      <dgm:spPr/>
      <dgm:t>
        <a:bodyPr/>
        <a:lstStyle/>
        <a:p>
          <a:endParaRPr lang="en-US"/>
        </a:p>
      </dgm:t>
    </dgm:pt>
    <dgm:pt modelId="{66590658-B1FB-4F23-A58E-FBA6A14DA778}">
      <dgm:prSet/>
      <dgm:spPr/>
      <dgm:t>
        <a:bodyPr/>
        <a:lstStyle/>
        <a:p>
          <a:r>
            <a:rPr lang="el-GR"/>
            <a:t>Στην Βαλκανική χερσόνησο (</a:t>
          </a:r>
          <a:r>
            <a:rPr lang="el-GR" i="1"/>
            <a:t>ή</a:t>
          </a:r>
          <a:r>
            <a:rPr lang="el-GR"/>
            <a:t> χερσόνησος του Αίμου</a:t>
          </a:r>
          <a:r>
            <a:rPr lang="el-GR" i="1"/>
            <a:t>) </a:t>
          </a:r>
          <a:r>
            <a:rPr lang="el-GR"/>
            <a:t>βρίσκονται : η </a:t>
          </a:r>
          <a:r>
            <a:rPr lang="el-GR" b="1"/>
            <a:t>Ελλάδα</a:t>
          </a:r>
          <a:r>
            <a:rPr lang="el-GR"/>
            <a:t>, η </a:t>
          </a:r>
          <a:r>
            <a:rPr lang="el-GR" b="1"/>
            <a:t>Σερβία, </a:t>
          </a:r>
          <a:r>
            <a:rPr lang="el-GR"/>
            <a:t>η </a:t>
          </a:r>
          <a:r>
            <a:rPr lang="el-GR" b="1"/>
            <a:t>Αλβανία</a:t>
          </a:r>
          <a:r>
            <a:rPr lang="el-GR"/>
            <a:t>, η </a:t>
          </a:r>
          <a:r>
            <a:rPr lang="el-GR" b="1"/>
            <a:t>Βουλγαρία</a:t>
          </a:r>
          <a:r>
            <a:rPr lang="el-GR"/>
            <a:t>, η </a:t>
          </a:r>
          <a:r>
            <a:rPr lang="el-GR" b="1"/>
            <a:t>Σλοβενία</a:t>
          </a:r>
          <a:r>
            <a:rPr lang="el-GR"/>
            <a:t>, η </a:t>
          </a:r>
          <a:r>
            <a:rPr lang="el-GR" b="1"/>
            <a:t>Βοσνία- Ερζεγοβίνη</a:t>
          </a:r>
          <a:r>
            <a:rPr lang="el-GR"/>
            <a:t>, η </a:t>
          </a:r>
          <a:r>
            <a:rPr lang="el-GR" b="1"/>
            <a:t>Κροατία</a:t>
          </a:r>
          <a:r>
            <a:rPr lang="el-GR"/>
            <a:t>, η </a:t>
          </a:r>
          <a:r>
            <a:rPr lang="el-GR" b="1"/>
            <a:t>Π.Γ.Δ.Μ.</a:t>
          </a:r>
          <a:r>
            <a:rPr lang="el-GR"/>
            <a:t>, το </a:t>
          </a:r>
          <a:r>
            <a:rPr lang="el-GR" b="1"/>
            <a:t>Μαυροβούνιο,</a:t>
          </a:r>
          <a:r>
            <a:rPr lang="el-GR"/>
            <a:t> η </a:t>
          </a:r>
          <a:r>
            <a:rPr lang="el-GR" b="1"/>
            <a:t>Ρουμανία </a:t>
          </a:r>
          <a:r>
            <a:rPr lang="el-GR"/>
            <a:t>και το ευρωπαϊκό κομμάτι της Τουρκίας.</a:t>
          </a:r>
          <a:endParaRPr lang="en-US"/>
        </a:p>
      </dgm:t>
    </dgm:pt>
    <dgm:pt modelId="{2DE1C18F-9662-43E7-B7A5-1047F9686B7C}" type="parTrans" cxnId="{A97514D1-A629-4C65-889C-A786F1CDA603}">
      <dgm:prSet/>
      <dgm:spPr/>
      <dgm:t>
        <a:bodyPr/>
        <a:lstStyle/>
        <a:p>
          <a:endParaRPr lang="en-US"/>
        </a:p>
      </dgm:t>
    </dgm:pt>
    <dgm:pt modelId="{172F5756-79EC-4378-BD71-9ED669A5E08E}" type="sibTrans" cxnId="{A97514D1-A629-4C65-889C-A786F1CDA603}">
      <dgm:prSet/>
      <dgm:spPr/>
      <dgm:t>
        <a:bodyPr/>
        <a:lstStyle/>
        <a:p>
          <a:endParaRPr lang="en-US"/>
        </a:p>
      </dgm:t>
    </dgm:pt>
    <dgm:pt modelId="{ABBE8C38-EA5F-44C2-BEEE-5656C9339B6C}">
      <dgm:prSet/>
      <dgm:spPr/>
      <dgm:t>
        <a:bodyPr/>
        <a:lstStyle/>
        <a:p>
          <a:r>
            <a:rPr lang="el-GR"/>
            <a:t>Οι γεωλογικές διεργασίες (σεισμοί, ηφαίστεια), που συνέβησαν πριν από εκατομμύρια και δισεκατομμύρια χρόνια δημιούργησαν </a:t>
          </a:r>
          <a:r>
            <a:rPr lang="el-GR" b="1"/>
            <a:t>πολύ μεγάλο αριθμό νησιών</a:t>
          </a:r>
          <a:r>
            <a:rPr lang="el-GR"/>
            <a:t>. Χαρακτηριστικό παράδειγμα αποτελούν η Ελλάδα και η Κροατία.</a:t>
          </a:r>
          <a:endParaRPr lang="en-US"/>
        </a:p>
      </dgm:t>
    </dgm:pt>
    <dgm:pt modelId="{299EE016-E9A8-4484-A9E4-F3DE270477F0}" type="parTrans" cxnId="{95609573-7286-406E-B968-AF5F856B6F04}">
      <dgm:prSet/>
      <dgm:spPr/>
      <dgm:t>
        <a:bodyPr/>
        <a:lstStyle/>
        <a:p>
          <a:endParaRPr lang="en-US"/>
        </a:p>
      </dgm:t>
    </dgm:pt>
    <dgm:pt modelId="{62BD06A7-D3BB-41AF-9F44-A0A956ECA1FC}" type="sibTrans" cxnId="{95609573-7286-406E-B968-AF5F856B6F04}">
      <dgm:prSet/>
      <dgm:spPr/>
      <dgm:t>
        <a:bodyPr/>
        <a:lstStyle/>
        <a:p>
          <a:endParaRPr lang="en-US"/>
        </a:p>
      </dgm:t>
    </dgm:pt>
    <dgm:pt modelId="{C98E9468-B441-4DF7-98BF-82223D294348}" type="pres">
      <dgm:prSet presAssocID="{1E9DAC6A-CBA3-4FF6-87A4-24EF99417D6F}" presName="vert0" presStyleCnt="0">
        <dgm:presLayoutVars>
          <dgm:dir/>
          <dgm:animOne val="branch"/>
          <dgm:animLvl val="lvl"/>
        </dgm:presLayoutVars>
      </dgm:prSet>
      <dgm:spPr/>
    </dgm:pt>
    <dgm:pt modelId="{6C575E21-872A-430C-85F4-830330956D9F}" type="pres">
      <dgm:prSet presAssocID="{35E47610-1FD2-4D29-AAE2-693D22B2381C}" presName="thickLine" presStyleLbl="alignNode1" presStyleIdx="0" presStyleCnt="3"/>
      <dgm:spPr/>
    </dgm:pt>
    <dgm:pt modelId="{FC07BA47-7360-4F4D-89C1-0F0B78CEBB16}" type="pres">
      <dgm:prSet presAssocID="{35E47610-1FD2-4D29-AAE2-693D22B2381C}" presName="horz1" presStyleCnt="0"/>
      <dgm:spPr/>
    </dgm:pt>
    <dgm:pt modelId="{696ABE27-9B5D-4486-AF52-806F4AB014CB}" type="pres">
      <dgm:prSet presAssocID="{35E47610-1FD2-4D29-AAE2-693D22B2381C}" presName="tx1" presStyleLbl="revTx" presStyleIdx="0" presStyleCnt="3"/>
      <dgm:spPr/>
    </dgm:pt>
    <dgm:pt modelId="{D2F786C4-4375-4D56-9EF8-F08FA35DBA1C}" type="pres">
      <dgm:prSet presAssocID="{35E47610-1FD2-4D29-AAE2-693D22B2381C}" presName="vert1" presStyleCnt="0"/>
      <dgm:spPr/>
    </dgm:pt>
    <dgm:pt modelId="{8DF7B5B9-88CA-4A2F-B6EE-48EFFD3CD696}" type="pres">
      <dgm:prSet presAssocID="{66590658-B1FB-4F23-A58E-FBA6A14DA778}" presName="thickLine" presStyleLbl="alignNode1" presStyleIdx="1" presStyleCnt="3"/>
      <dgm:spPr/>
    </dgm:pt>
    <dgm:pt modelId="{70B4C839-3401-4302-9387-5B1CC47E2F33}" type="pres">
      <dgm:prSet presAssocID="{66590658-B1FB-4F23-A58E-FBA6A14DA778}" presName="horz1" presStyleCnt="0"/>
      <dgm:spPr/>
    </dgm:pt>
    <dgm:pt modelId="{A0E8EF4E-C6A9-4CC3-823D-0F47C6F4A9BB}" type="pres">
      <dgm:prSet presAssocID="{66590658-B1FB-4F23-A58E-FBA6A14DA778}" presName="tx1" presStyleLbl="revTx" presStyleIdx="1" presStyleCnt="3"/>
      <dgm:spPr/>
    </dgm:pt>
    <dgm:pt modelId="{B45CCB2E-B7B6-471B-A99B-E3F8D3099B68}" type="pres">
      <dgm:prSet presAssocID="{66590658-B1FB-4F23-A58E-FBA6A14DA778}" presName="vert1" presStyleCnt="0"/>
      <dgm:spPr/>
    </dgm:pt>
    <dgm:pt modelId="{02BB2095-ECC0-4842-AD30-C1CA93CC149E}" type="pres">
      <dgm:prSet presAssocID="{ABBE8C38-EA5F-44C2-BEEE-5656C9339B6C}" presName="thickLine" presStyleLbl="alignNode1" presStyleIdx="2" presStyleCnt="3"/>
      <dgm:spPr/>
    </dgm:pt>
    <dgm:pt modelId="{34283F01-6197-419E-ADB8-8E99935E9D8A}" type="pres">
      <dgm:prSet presAssocID="{ABBE8C38-EA5F-44C2-BEEE-5656C9339B6C}" presName="horz1" presStyleCnt="0"/>
      <dgm:spPr/>
    </dgm:pt>
    <dgm:pt modelId="{7EA35F87-723B-481A-BE23-FAFF1D8CCA60}" type="pres">
      <dgm:prSet presAssocID="{ABBE8C38-EA5F-44C2-BEEE-5656C9339B6C}" presName="tx1" presStyleLbl="revTx" presStyleIdx="2" presStyleCnt="3"/>
      <dgm:spPr/>
    </dgm:pt>
    <dgm:pt modelId="{C7263DFE-E86E-49FD-AB84-A0176D37A2A9}" type="pres">
      <dgm:prSet presAssocID="{ABBE8C38-EA5F-44C2-BEEE-5656C9339B6C}" presName="vert1" presStyleCnt="0"/>
      <dgm:spPr/>
    </dgm:pt>
  </dgm:ptLst>
  <dgm:cxnLst>
    <dgm:cxn modelId="{79012D0F-827C-4810-B219-CB4B88AEFD7D}" type="presOf" srcId="{35E47610-1FD2-4D29-AAE2-693D22B2381C}" destId="{696ABE27-9B5D-4486-AF52-806F4AB014CB}" srcOrd="0" destOrd="0" presId="urn:microsoft.com/office/officeart/2008/layout/LinedList"/>
    <dgm:cxn modelId="{F78E782F-29FB-4693-A1C7-A4A870EB3EBD}" type="presOf" srcId="{ABBE8C38-EA5F-44C2-BEEE-5656C9339B6C}" destId="{7EA35F87-723B-481A-BE23-FAFF1D8CCA60}" srcOrd="0" destOrd="0" presId="urn:microsoft.com/office/officeart/2008/layout/LinedList"/>
    <dgm:cxn modelId="{95609573-7286-406E-B968-AF5F856B6F04}" srcId="{1E9DAC6A-CBA3-4FF6-87A4-24EF99417D6F}" destId="{ABBE8C38-EA5F-44C2-BEEE-5656C9339B6C}" srcOrd="2" destOrd="0" parTransId="{299EE016-E9A8-4484-A9E4-F3DE270477F0}" sibTransId="{62BD06A7-D3BB-41AF-9F44-A0A956ECA1FC}"/>
    <dgm:cxn modelId="{24B68782-BF85-4457-9437-01E92F9BD924}" type="presOf" srcId="{66590658-B1FB-4F23-A58E-FBA6A14DA778}" destId="{A0E8EF4E-C6A9-4CC3-823D-0F47C6F4A9BB}" srcOrd="0" destOrd="0" presId="urn:microsoft.com/office/officeart/2008/layout/LinedList"/>
    <dgm:cxn modelId="{445B449A-F0E9-4042-AE4B-EFB8EA180CB5}" srcId="{1E9DAC6A-CBA3-4FF6-87A4-24EF99417D6F}" destId="{35E47610-1FD2-4D29-AAE2-693D22B2381C}" srcOrd="0" destOrd="0" parTransId="{611C360A-BC06-4C38-95F2-8F0705CA1927}" sibTransId="{F8764883-E54A-4194-B5CC-21B164A12444}"/>
    <dgm:cxn modelId="{A97514D1-A629-4C65-889C-A786F1CDA603}" srcId="{1E9DAC6A-CBA3-4FF6-87A4-24EF99417D6F}" destId="{66590658-B1FB-4F23-A58E-FBA6A14DA778}" srcOrd="1" destOrd="0" parTransId="{2DE1C18F-9662-43E7-B7A5-1047F9686B7C}" sibTransId="{172F5756-79EC-4378-BD71-9ED669A5E08E}"/>
    <dgm:cxn modelId="{4F5BB0F6-9172-45A2-B946-4A82BB44E01B}" type="presOf" srcId="{1E9DAC6A-CBA3-4FF6-87A4-24EF99417D6F}" destId="{C98E9468-B441-4DF7-98BF-82223D294348}" srcOrd="0" destOrd="0" presId="urn:microsoft.com/office/officeart/2008/layout/LinedList"/>
    <dgm:cxn modelId="{9E168A8E-CF2F-4E5E-A551-B3412F478A0D}" type="presParOf" srcId="{C98E9468-B441-4DF7-98BF-82223D294348}" destId="{6C575E21-872A-430C-85F4-830330956D9F}" srcOrd="0" destOrd="0" presId="urn:microsoft.com/office/officeart/2008/layout/LinedList"/>
    <dgm:cxn modelId="{7FDDDD14-13C2-4E7C-8038-7936138ABB05}" type="presParOf" srcId="{C98E9468-B441-4DF7-98BF-82223D294348}" destId="{FC07BA47-7360-4F4D-89C1-0F0B78CEBB16}" srcOrd="1" destOrd="0" presId="urn:microsoft.com/office/officeart/2008/layout/LinedList"/>
    <dgm:cxn modelId="{EA79507A-6A77-4FE3-A53D-71EDB6CC805E}" type="presParOf" srcId="{FC07BA47-7360-4F4D-89C1-0F0B78CEBB16}" destId="{696ABE27-9B5D-4486-AF52-806F4AB014CB}" srcOrd="0" destOrd="0" presId="urn:microsoft.com/office/officeart/2008/layout/LinedList"/>
    <dgm:cxn modelId="{3DDEAD98-AAE8-437D-B3D5-8E452989DF9A}" type="presParOf" srcId="{FC07BA47-7360-4F4D-89C1-0F0B78CEBB16}" destId="{D2F786C4-4375-4D56-9EF8-F08FA35DBA1C}" srcOrd="1" destOrd="0" presId="urn:microsoft.com/office/officeart/2008/layout/LinedList"/>
    <dgm:cxn modelId="{F40DB9F8-ED56-470B-BD3E-DC0F039A1331}" type="presParOf" srcId="{C98E9468-B441-4DF7-98BF-82223D294348}" destId="{8DF7B5B9-88CA-4A2F-B6EE-48EFFD3CD696}" srcOrd="2" destOrd="0" presId="urn:microsoft.com/office/officeart/2008/layout/LinedList"/>
    <dgm:cxn modelId="{9485AACE-AFA3-4D5B-A719-1F044F54A742}" type="presParOf" srcId="{C98E9468-B441-4DF7-98BF-82223D294348}" destId="{70B4C839-3401-4302-9387-5B1CC47E2F33}" srcOrd="3" destOrd="0" presId="urn:microsoft.com/office/officeart/2008/layout/LinedList"/>
    <dgm:cxn modelId="{3E12531B-A771-4530-B308-D11B63A58D50}" type="presParOf" srcId="{70B4C839-3401-4302-9387-5B1CC47E2F33}" destId="{A0E8EF4E-C6A9-4CC3-823D-0F47C6F4A9BB}" srcOrd="0" destOrd="0" presId="urn:microsoft.com/office/officeart/2008/layout/LinedList"/>
    <dgm:cxn modelId="{835CA078-9A67-44B8-8C64-36183C4AB12F}" type="presParOf" srcId="{70B4C839-3401-4302-9387-5B1CC47E2F33}" destId="{B45CCB2E-B7B6-471B-A99B-E3F8D3099B68}" srcOrd="1" destOrd="0" presId="urn:microsoft.com/office/officeart/2008/layout/LinedList"/>
    <dgm:cxn modelId="{B6826084-1D55-4F9D-AE5A-EBA89DF942BC}" type="presParOf" srcId="{C98E9468-B441-4DF7-98BF-82223D294348}" destId="{02BB2095-ECC0-4842-AD30-C1CA93CC149E}" srcOrd="4" destOrd="0" presId="urn:microsoft.com/office/officeart/2008/layout/LinedList"/>
    <dgm:cxn modelId="{4DD77370-D307-4FB5-9244-556738DB4339}" type="presParOf" srcId="{C98E9468-B441-4DF7-98BF-82223D294348}" destId="{34283F01-6197-419E-ADB8-8E99935E9D8A}" srcOrd="5" destOrd="0" presId="urn:microsoft.com/office/officeart/2008/layout/LinedList"/>
    <dgm:cxn modelId="{C3F27715-F17A-4B8C-97DB-EE90B6CE16FD}" type="presParOf" srcId="{34283F01-6197-419E-ADB8-8E99935E9D8A}" destId="{7EA35F87-723B-481A-BE23-FAFF1D8CCA60}" srcOrd="0" destOrd="0" presId="urn:microsoft.com/office/officeart/2008/layout/LinedList"/>
    <dgm:cxn modelId="{6F7C2367-901E-4FAC-96FE-FE298E6103EA}" type="presParOf" srcId="{34283F01-6197-419E-ADB8-8E99935E9D8A}" destId="{C7263DFE-E86E-49FD-AB84-A0176D37A2A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359268E-EF96-4ECA-8C5A-AE41119B372F}" type="doc">
      <dgm:prSet loTypeId="urn:microsoft.com/office/officeart/2008/layout/LinedList" loCatId="list" qsTypeId="urn:microsoft.com/office/officeart/2005/8/quickstyle/simple1" qsCatId="simple" csTypeId="urn:microsoft.com/office/officeart/2005/8/colors/accent4_2" csCatId="accent4"/>
      <dgm:spPr/>
      <dgm:t>
        <a:bodyPr/>
        <a:lstStyle/>
        <a:p>
          <a:endParaRPr lang="en-US"/>
        </a:p>
      </dgm:t>
    </dgm:pt>
    <dgm:pt modelId="{08F340F8-EE5C-45C3-95F6-EF4A50D0265A}">
      <dgm:prSet/>
      <dgm:spPr/>
      <dgm:t>
        <a:bodyPr/>
        <a:lstStyle/>
        <a:p>
          <a:r>
            <a:rPr lang="el-GR" b="1" u="sng"/>
            <a:t>Η Ιταλική χερσόνησος</a:t>
          </a:r>
          <a:endParaRPr lang="en-US"/>
        </a:p>
      </dgm:t>
    </dgm:pt>
    <dgm:pt modelId="{7B4AA226-0E21-45F2-9534-2B0D5B1EA0FA}" type="parTrans" cxnId="{6DFF344E-A2FB-46CE-834F-4D85E18EBEE6}">
      <dgm:prSet/>
      <dgm:spPr/>
      <dgm:t>
        <a:bodyPr/>
        <a:lstStyle/>
        <a:p>
          <a:endParaRPr lang="en-US"/>
        </a:p>
      </dgm:t>
    </dgm:pt>
    <dgm:pt modelId="{9F8A5C27-790B-40DD-9CD4-70484A57982C}" type="sibTrans" cxnId="{6DFF344E-A2FB-46CE-834F-4D85E18EBEE6}">
      <dgm:prSet/>
      <dgm:spPr/>
      <dgm:t>
        <a:bodyPr/>
        <a:lstStyle/>
        <a:p>
          <a:endParaRPr lang="en-US"/>
        </a:p>
      </dgm:t>
    </dgm:pt>
    <dgm:pt modelId="{843530D8-87F8-4AC5-9EF4-2F355BF19B8E}">
      <dgm:prSet/>
      <dgm:spPr/>
      <dgm:t>
        <a:bodyPr/>
        <a:lstStyle/>
        <a:p>
          <a:r>
            <a:rPr lang="el-GR"/>
            <a:t>Στην Ιταλική χερσόνησο (ή Χερσόνησος των Απεννίνων) ανήκουν η </a:t>
          </a:r>
          <a:r>
            <a:rPr lang="el-GR" b="1"/>
            <a:t>Ιταλία</a:t>
          </a:r>
          <a:r>
            <a:rPr lang="el-GR"/>
            <a:t>, το </a:t>
          </a:r>
          <a:r>
            <a:rPr lang="el-GR" b="1"/>
            <a:t>Βατικανό </a:t>
          </a:r>
          <a:r>
            <a:rPr lang="el-GR"/>
            <a:t>και ο </a:t>
          </a:r>
          <a:r>
            <a:rPr lang="el-GR" b="1"/>
            <a:t>Άγιος Μαρίνος</a:t>
          </a:r>
          <a:r>
            <a:rPr lang="el-GR"/>
            <a:t>. </a:t>
          </a:r>
          <a:endParaRPr lang="en-US"/>
        </a:p>
      </dgm:t>
    </dgm:pt>
    <dgm:pt modelId="{87C86C8A-0D69-483D-88B7-B2F4A47C55F0}" type="parTrans" cxnId="{E0848B33-BB65-434D-9BC1-D969DC99CAB2}">
      <dgm:prSet/>
      <dgm:spPr/>
      <dgm:t>
        <a:bodyPr/>
        <a:lstStyle/>
        <a:p>
          <a:endParaRPr lang="en-US"/>
        </a:p>
      </dgm:t>
    </dgm:pt>
    <dgm:pt modelId="{BC5EDB4D-6C86-45CA-B333-E05B36751920}" type="sibTrans" cxnId="{E0848B33-BB65-434D-9BC1-D969DC99CAB2}">
      <dgm:prSet/>
      <dgm:spPr/>
      <dgm:t>
        <a:bodyPr/>
        <a:lstStyle/>
        <a:p>
          <a:endParaRPr lang="en-US"/>
        </a:p>
      </dgm:t>
    </dgm:pt>
    <dgm:pt modelId="{8139BC39-5451-4154-9916-FE41B1EFA133}">
      <dgm:prSet/>
      <dgm:spPr/>
      <dgm:t>
        <a:bodyPr/>
        <a:lstStyle/>
        <a:p>
          <a:r>
            <a:rPr lang="el-GR"/>
            <a:t>Βρέχεται εξ ολοκλήρου των τριών παράκτιων πλευρών τις από την Μεσόγειο και συγκεκριμένα από τα εξής πελάγη: Το </a:t>
          </a:r>
          <a:r>
            <a:rPr lang="el-GR" b="1">
              <a:hlinkClick xmlns:r="http://schemas.openxmlformats.org/officeDocument/2006/relationships" r:id="rId1"/>
            </a:rPr>
            <a:t>Αδριατικό</a:t>
          </a:r>
          <a:r>
            <a:rPr lang="el-GR"/>
            <a:t> στα ανατολικά, το </a:t>
          </a:r>
          <a:r>
            <a:rPr lang="el-GR" b="1">
              <a:hlinkClick xmlns:r="http://schemas.openxmlformats.org/officeDocument/2006/relationships" r:id="rId2"/>
            </a:rPr>
            <a:t>Ιόνιο</a:t>
          </a:r>
          <a:r>
            <a:rPr lang="el-GR" b="1"/>
            <a:t> </a:t>
          </a:r>
          <a:r>
            <a:rPr lang="el-GR"/>
            <a:t>στα νότια, το </a:t>
          </a:r>
          <a:r>
            <a:rPr lang="el-GR" b="1">
              <a:hlinkClick xmlns:r="http://schemas.openxmlformats.org/officeDocument/2006/relationships" r:id="rId3"/>
            </a:rPr>
            <a:t>Τυρρηνικό</a:t>
          </a:r>
          <a:r>
            <a:rPr lang="el-GR" b="1"/>
            <a:t> </a:t>
          </a:r>
          <a:r>
            <a:rPr lang="el-GR"/>
            <a:t>στα δυτικά και το </a:t>
          </a:r>
          <a:r>
            <a:rPr lang="el-GR" b="1">
              <a:hlinkClick xmlns:r="http://schemas.openxmlformats.org/officeDocument/2006/relationships" r:id="rId4"/>
            </a:rPr>
            <a:t>Λυγουρικό</a:t>
          </a:r>
          <a:r>
            <a:rPr lang="el-GR" b="1"/>
            <a:t> </a:t>
          </a:r>
          <a:r>
            <a:rPr lang="el-GR"/>
            <a:t>στα βορειοδυτικά. Η χερσόνησος είναι πολύ γνωστή παγκοσμίως και για το ιδιαίτερο σχήμα της που θυμίζει μπότα.</a:t>
          </a:r>
          <a:endParaRPr lang="en-US"/>
        </a:p>
      </dgm:t>
    </dgm:pt>
    <dgm:pt modelId="{EED461C4-168A-4E57-B21D-09505F526FAC}" type="parTrans" cxnId="{E8A7F28D-9670-41CD-84E3-C58FC00B4DE5}">
      <dgm:prSet/>
      <dgm:spPr/>
      <dgm:t>
        <a:bodyPr/>
        <a:lstStyle/>
        <a:p>
          <a:endParaRPr lang="en-US"/>
        </a:p>
      </dgm:t>
    </dgm:pt>
    <dgm:pt modelId="{E915927D-6BFF-4564-92AB-D97DC2DCD9E2}" type="sibTrans" cxnId="{E8A7F28D-9670-41CD-84E3-C58FC00B4DE5}">
      <dgm:prSet/>
      <dgm:spPr/>
      <dgm:t>
        <a:bodyPr/>
        <a:lstStyle/>
        <a:p>
          <a:endParaRPr lang="en-US"/>
        </a:p>
      </dgm:t>
    </dgm:pt>
    <dgm:pt modelId="{FACB3387-D91D-40AC-B511-25F982A56728}" type="pres">
      <dgm:prSet presAssocID="{B359268E-EF96-4ECA-8C5A-AE41119B372F}" presName="vert0" presStyleCnt="0">
        <dgm:presLayoutVars>
          <dgm:dir/>
          <dgm:animOne val="branch"/>
          <dgm:animLvl val="lvl"/>
        </dgm:presLayoutVars>
      </dgm:prSet>
      <dgm:spPr/>
    </dgm:pt>
    <dgm:pt modelId="{6984E109-37B5-4694-8322-88B7CA335C5C}" type="pres">
      <dgm:prSet presAssocID="{08F340F8-EE5C-45C3-95F6-EF4A50D0265A}" presName="thickLine" presStyleLbl="alignNode1" presStyleIdx="0" presStyleCnt="3"/>
      <dgm:spPr/>
    </dgm:pt>
    <dgm:pt modelId="{89227550-8174-492A-85FF-A1C88F53E626}" type="pres">
      <dgm:prSet presAssocID="{08F340F8-EE5C-45C3-95F6-EF4A50D0265A}" presName="horz1" presStyleCnt="0"/>
      <dgm:spPr/>
    </dgm:pt>
    <dgm:pt modelId="{19C3791A-B580-49C8-917B-B71C7CF35217}" type="pres">
      <dgm:prSet presAssocID="{08F340F8-EE5C-45C3-95F6-EF4A50D0265A}" presName="tx1" presStyleLbl="revTx" presStyleIdx="0" presStyleCnt="3"/>
      <dgm:spPr/>
    </dgm:pt>
    <dgm:pt modelId="{E9D29CB1-C60F-41F9-802A-9A9ADCEB2CCC}" type="pres">
      <dgm:prSet presAssocID="{08F340F8-EE5C-45C3-95F6-EF4A50D0265A}" presName="vert1" presStyleCnt="0"/>
      <dgm:spPr/>
    </dgm:pt>
    <dgm:pt modelId="{2871B1A6-B746-4383-88CE-8D7F8DA9426C}" type="pres">
      <dgm:prSet presAssocID="{843530D8-87F8-4AC5-9EF4-2F355BF19B8E}" presName="thickLine" presStyleLbl="alignNode1" presStyleIdx="1" presStyleCnt="3"/>
      <dgm:spPr/>
    </dgm:pt>
    <dgm:pt modelId="{81154F4D-DC0D-4B2F-88C7-28E8553CFD52}" type="pres">
      <dgm:prSet presAssocID="{843530D8-87F8-4AC5-9EF4-2F355BF19B8E}" presName="horz1" presStyleCnt="0"/>
      <dgm:spPr/>
    </dgm:pt>
    <dgm:pt modelId="{1353EB92-CCE5-4A97-A65D-B918E1022004}" type="pres">
      <dgm:prSet presAssocID="{843530D8-87F8-4AC5-9EF4-2F355BF19B8E}" presName="tx1" presStyleLbl="revTx" presStyleIdx="1" presStyleCnt="3"/>
      <dgm:spPr/>
    </dgm:pt>
    <dgm:pt modelId="{6BE5D397-09D8-4D96-B5D6-1CBF82D8C47D}" type="pres">
      <dgm:prSet presAssocID="{843530D8-87F8-4AC5-9EF4-2F355BF19B8E}" presName="vert1" presStyleCnt="0"/>
      <dgm:spPr/>
    </dgm:pt>
    <dgm:pt modelId="{6A2291C4-9CD2-4682-9167-BA7B099B5421}" type="pres">
      <dgm:prSet presAssocID="{8139BC39-5451-4154-9916-FE41B1EFA133}" presName="thickLine" presStyleLbl="alignNode1" presStyleIdx="2" presStyleCnt="3"/>
      <dgm:spPr/>
    </dgm:pt>
    <dgm:pt modelId="{00E19E99-7B65-48A7-97D9-05DEB8F80797}" type="pres">
      <dgm:prSet presAssocID="{8139BC39-5451-4154-9916-FE41B1EFA133}" presName="horz1" presStyleCnt="0"/>
      <dgm:spPr/>
    </dgm:pt>
    <dgm:pt modelId="{771843A0-2565-4443-859D-765963409F36}" type="pres">
      <dgm:prSet presAssocID="{8139BC39-5451-4154-9916-FE41B1EFA133}" presName="tx1" presStyleLbl="revTx" presStyleIdx="2" presStyleCnt="3"/>
      <dgm:spPr/>
    </dgm:pt>
    <dgm:pt modelId="{89ECC61A-6E2A-4502-90DA-1FA0BCD5065B}" type="pres">
      <dgm:prSet presAssocID="{8139BC39-5451-4154-9916-FE41B1EFA133}" presName="vert1" presStyleCnt="0"/>
      <dgm:spPr/>
    </dgm:pt>
  </dgm:ptLst>
  <dgm:cxnLst>
    <dgm:cxn modelId="{6B623417-365B-4B70-A533-811DE4F602D9}" type="presOf" srcId="{8139BC39-5451-4154-9916-FE41B1EFA133}" destId="{771843A0-2565-4443-859D-765963409F36}" srcOrd="0" destOrd="0" presId="urn:microsoft.com/office/officeart/2008/layout/LinedList"/>
    <dgm:cxn modelId="{E0848B33-BB65-434D-9BC1-D969DC99CAB2}" srcId="{B359268E-EF96-4ECA-8C5A-AE41119B372F}" destId="{843530D8-87F8-4AC5-9EF4-2F355BF19B8E}" srcOrd="1" destOrd="0" parTransId="{87C86C8A-0D69-483D-88B7-B2F4A47C55F0}" sibTransId="{BC5EDB4D-6C86-45CA-B333-E05B36751920}"/>
    <dgm:cxn modelId="{6DFF344E-A2FB-46CE-834F-4D85E18EBEE6}" srcId="{B359268E-EF96-4ECA-8C5A-AE41119B372F}" destId="{08F340F8-EE5C-45C3-95F6-EF4A50D0265A}" srcOrd="0" destOrd="0" parTransId="{7B4AA226-0E21-45F2-9534-2B0D5B1EA0FA}" sibTransId="{9F8A5C27-790B-40DD-9CD4-70484A57982C}"/>
    <dgm:cxn modelId="{9125407F-F080-4F18-9013-4D4C8D2B6F0E}" type="presOf" srcId="{B359268E-EF96-4ECA-8C5A-AE41119B372F}" destId="{FACB3387-D91D-40AC-B511-25F982A56728}" srcOrd="0" destOrd="0" presId="urn:microsoft.com/office/officeart/2008/layout/LinedList"/>
    <dgm:cxn modelId="{E8A7F28D-9670-41CD-84E3-C58FC00B4DE5}" srcId="{B359268E-EF96-4ECA-8C5A-AE41119B372F}" destId="{8139BC39-5451-4154-9916-FE41B1EFA133}" srcOrd="2" destOrd="0" parTransId="{EED461C4-168A-4E57-B21D-09505F526FAC}" sibTransId="{E915927D-6BFF-4564-92AB-D97DC2DCD9E2}"/>
    <dgm:cxn modelId="{9AC2348F-1CD1-45C1-89EB-708757A23216}" type="presOf" srcId="{843530D8-87F8-4AC5-9EF4-2F355BF19B8E}" destId="{1353EB92-CCE5-4A97-A65D-B918E1022004}" srcOrd="0" destOrd="0" presId="urn:microsoft.com/office/officeart/2008/layout/LinedList"/>
    <dgm:cxn modelId="{AAE3BDC8-D34D-45F2-80AD-4A04A3045B6A}" type="presOf" srcId="{08F340F8-EE5C-45C3-95F6-EF4A50D0265A}" destId="{19C3791A-B580-49C8-917B-B71C7CF35217}" srcOrd="0" destOrd="0" presId="urn:microsoft.com/office/officeart/2008/layout/LinedList"/>
    <dgm:cxn modelId="{EE9F5D88-63A9-4F9E-BC0D-32E7623D2426}" type="presParOf" srcId="{FACB3387-D91D-40AC-B511-25F982A56728}" destId="{6984E109-37B5-4694-8322-88B7CA335C5C}" srcOrd="0" destOrd="0" presId="urn:microsoft.com/office/officeart/2008/layout/LinedList"/>
    <dgm:cxn modelId="{B3CD27E2-BBE8-47EE-A865-010A688A6BA0}" type="presParOf" srcId="{FACB3387-D91D-40AC-B511-25F982A56728}" destId="{89227550-8174-492A-85FF-A1C88F53E626}" srcOrd="1" destOrd="0" presId="urn:microsoft.com/office/officeart/2008/layout/LinedList"/>
    <dgm:cxn modelId="{FC069015-2713-4BE7-AE5A-BC59AF8EA03D}" type="presParOf" srcId="{89227550-8174-492A-85FF-A1C88F53E626}" destId="{19C3791A-B580-49C8-917B-B71C7CF35217}" srcOrd="0" destOrd="0" presId="urn:microsoft.com/office/officeart/2008/layout/LinedList"/>
    <dgm:cxn modelId="{E53AF1D8-1696-43AC-97EF-854DC611E7B2}" type="presParOf" srcId="{89227550-8174-492A-85FF-A1C88F53E626}" destId="{E9D29CB1-C60F-41F9-802A-9A9ADCEB2CCC}" srcOrd="1" destOrd="0" presId="urn:microsoft.com/office/officeart/2008/layout/LinedList"/>
    <dgm:cxn modelId="{A444AA6D-9296-4D0E-8CB3-14DA92C1E2E5}" type="presParOf" srcId="{FACB3387-D91D-40AC-B511-25F982A56728}" destId="{2871B1A6-B746-4383-88CE-8D7F8DA9426C}" srcOrd="2" destOrd="0" presId="urn:microsoft.com/office/officeart/2008/layout/LinedList"/>
    <dgm:cxn modelId="{BF8BD0EB-CA42-4BBA-9158-11BF59769AE9}" type="presParOf" srcId="{FACB3387-D91D-40AC-B511-25F982A56728}" destId="{81154F4D-DC0D-4B2F-88C7-28E8553CFD52}" srcOrd="3" destOrd="0" presId="urn:microsoft.com/office/officeart/2008/layout/LinedList"/>
    <dgm:cxn modelId="{C3D10221-6BFD-4740-8FF9-246A8CE50FEF}" type="presParOf" srcId="{81154F4D-DC0D-4B2F-88C7-28E8553CFD52}" destId="{1353EB92-CCE5-4A97-A65D-B918E1022004}" srcOrd="0" destOrd="0" presId="urn:microsoft.com/office/officeart/2008/layout/LinedList"/>
    <dgm:cxn modelId="{D3735E01-41C5-4EA2-9487-FF5ED6B84D46}" type="presParOf" srcId="{81154F4D-DC0D-4B2F-88C7-28E8553CFD52}" destId="{6BE5D397-09D8-4D96-B5D6-1CBF82D8C47D}" srcOrd="1" destOrd="0" presId="urn:microsoft.com/office/officeart/2008/layout/LinedList"/>
    <dgm:cxn modelId="{B5069BD8-87AA-4016-8950-5A914B55F552}" type="presParOf" srcId="{FACB3387-D91D-40AC-B511-25F982A56728}" destId="{6A2291C4-9CD2-4682-9167-BA7B099B5421}" srcOrd="4" destOrd="0" presId="urn:microsoft.com/office/officeart/2008/layout/LinedList"/>
    <dgm:cxn modelId="{BAE54BD9-E35F-4CAD-8176-074801B38172}" type="presParOf" srcId="{FACB3387-D91D-40AC-B511-25F982A56728}" destId="{00E19E99-7B65-48A7-97D9-05DEB8F80797}" srcOrd="5" destOrd="0" presId="urn:microsoft.com/office/officeart/2008/layout/LinedList"/>
    <dgm:cxn modelId="{0B805B6C-5E69-4713-B7B8-FC73697DB611}" type="presParOf" srcId="{00E19E99-7B65-48A7-97D9-05DEB8F80797}" destId="{771843A0-2565-4443-859D-765963409F36}" srcOrd="0" destOrd="0" presId="urn:microsoft.com/office/officeart/2008/layout/LinedList"/>
    <dgm:cxn modelId="{4D447009-958B-4422-8575-F6F7E05F7866}" type="presParOf" srcId="{00E19E99-7B65-48A7-97D9-05DEB8F80797}" destId="{89ECC61A-6E2A-4502-90DA-1FA0BCD5065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109D768-4B95-4B03-9530-2317317D11A1}" type="doc">
      <dgm:prSet loTypeId="urn:microsoft.com/office/officeart/2008/layout/LinedList" loCatId="list" qsTypeId="urn:microsoft.com/office/officeart/2005/8/quickstyle/simple5" qsCatId="simple" csTypeId="urn:microsoft.com/office/officeart/2005/8/colors/accent3_2" csCatId="accent3"/>
      <dgm:spPr/>
      <dgm:t>
        <a:bodyPr/>
        <a:lstStyle/>
        <a:p>
          <a:endParaRPr lang="en-US"/>
        </a:p>
      </dgm:t>
    </dgm:pt>
    <dgm:pt modelId="{9D572D58-ECF8-42A4-BED0-C0AF903CD58B}">
      <dgm:prSet/>
      <dgm:spPr/>
      <dgm:t>
        <a:bodyPr/>
        <a:lstStyle/>
        <a:p>
          <a:r>
            <a:rPr lang="el-GR" b="1" u="sng"/>
            <a:t>Η Ιβηρική χερσόνησος</a:t>
          </a:r>
          <a:endParaRPr lang="en-US"/>
        </a:p>
      </dgm:t>
    </dgm:pt>
    <dgm:pt modelId="{5ED8D42F-3242-4660-8C49-44284AC0A83C}" type="parTrans" cxnId="{01654729-DD14-4DB6-9047-4ECE224443F5}">
      <dgm:prSet/>
      <dgm:spPr/>
      <dgm:t>
        <a:bodyPr/>
        <a:lstStyle/>
        <a:p>
          <a:endParaRPr lang="en-US"/>
        </a:p>
      </dgm:t>
    </dgm:pt>
    <dgm:pt modelId="{2BF1EE62-8CA8-41C9-8AD8-3ECC4B08761A}" type="sibTrans" cxnId="{01654729-DD14-4DB6-9047-4ECE224443F5}">
      <dgm:prSet/>
      <dgm:spPr/>
      <dgm:t>
        <a:bodyPr/>
        <a:lstStyle/>
        <a:p>
          <a:endParaRPr lang="en-US"/>
        </a:p>
      </dgm:t>
    </dgm:pt>
    <dgm:pt modelId="{E76F7AEE-0910-4826-8E8E-96906FE12A1E}">
      <dgm:prSet/>
      <dgm:spPr/>
      <dgm:t>
        <a:bodyPr/>
        <a:lstStyle/>
        <a:p>
          <a:r>
            <a:rPr lang="el-GR"/>
            <a:t>Η Ιβηρική χερσόνησος περιλαμβάνει τα εξής κράτη και εδάφη: </a:t>
          </a:r>
          <a:r>
            <a:rPr lang="el-GR" b="1"/>
            <a:t>Ισπανία</a:t>
          </a:r>
          <a:r>
            <a:rPr lang="el-GR"/>
            <a:t>, </a:t>
          </a:r>
          <a:r>
            <a:rPr lang="el-GR" b="1"/>
            <a:t>Πορτογαλία</a:t>
          </a:r>
          <a:r>
            <a:rPr lang="el-GR"/>
            <a:t>, </a:t>
          </a:r>
          <a:r>
            <a:rPr lang="el-GR" b="1"/>
            <a:t>Ανδόρα</a:t>
          </a:r>
          <a:r>
            <a:rPr lang="el-GR"/>
            <a:t>, </a:t>
          </a:r>
          <a:r>
            <a:rPr lang="el-GR" b="1"/>
            <a:t>Γιβραλτάρ</a:t>
          </a:r>
          <a:r>
            <a:rPr lang="el-GR"/>
            <a:t>.</a:t>
          </a:r>
          <a:endParaRPr lang="en-US"/>
        </a:p>
      </dgm:t>
    </dgm:pt>
    <dgm:pt modelId="{D78C7DB9-7060-4C6F-84E6-853CB76638EC}" type="parTrans" cxnId="{4E287864-F3B7-4E42-A9E2-C5D5E22DC664}">
      <dgm:prSet/>
      <dgm:spPr/>
      <dgm:t>
        <a:bodyPr/>
        <a:lstStyle/>
        <a:p>
          <a:endParaRPr lang="en-US"/>
        </a:p>
      </dgm:t>
    </dgm:pt>
    <dgm:pt modelId="{D596ED88-6D19-4399-B8DC-CF9E71378DCF}" type="sibTrans" cxnId="{4E287864-F3B7-4E42-A9E2-C5D5E22DC664}">
      <dgm:prSet/>
      <dgm:spPr/>
      <dgm:t>
        <a:bodyPr/>
        <a:lstStyle/>
        <a:p>
          <a:endParaRPr lang="en-US"/>
        </a:p>
      </dgm:t>
    </dgm:pt>
    <dgm:pt modelId="{66E5E8FB-7A96-4835-93C4-3182495CEDBF}">
      <dgm:prSet/>
      <dgm:spPr/>
      <dgm:t>
        <a:bodyPr/>
        <a:lstStyle/>
        <a:p>
          <a:r>
            <a:rPr lang="el-GR"/>
            <a:t>Χωρίζεται από την υπόλοιπη Ευρώπη με την οροσειρά των Πυρηναίων, που αποτελούν επίσης το φυσικό σύνορο Ισπανίας-Γαλλίας. </a:t>
          </a:r>
          <a:endParaRPr lang="en-US"/>
        </a:p>
      </dgm:t>
    </dgm:pt>
    <dgm:pt modelId="{8E8AB5AC-C122-4551-B408-CA1634580459}" type="parTrans" cxnId="{8FB4A2A1-79AE-4306-8AEE-1BA55DDEAE51}">
      <dgm:prSet/>
      <dgm:spPr/>
      <dgm:t>
        <a:bodyPr/>
        <a:lstStyle/>
        <a:p>
          <a:endParaRPr lang="en-US"/>
        </a:p>
      </dgm:t>
    </dgm:pt>
    <dgm:pt modelId="{4DA9746E-824F-442E-9D1B-115EB8116221}" type="sibTrans" cxnId="{8FB4A2A1-79AE-4306-8AEE-1BA55DDEAE51}">
      <dgm:prSet/>
      <dgm:spPr/>
      <dgm:t>
        <a:bodyPr/>
        <a:lstStyle/>
        <a:p>
          <a:endParaRPr lang="en-US"/>
        </a:p>
      </dgm:t>
    </dgm:pt>
    <dgm:pt modelId="{86AF576D-11C8-4608-A9BB-4D1757513A6E}">
      <dgm:prSet/>
      <dgm:spPr/>
      <dgm:t>
        <a:bodyPr/>
        <a:lstStyle/>
        <a:p>
          <a:r>
            <a:rPr lang="el-GR"/>
            <a:t>Νοτιοδυτικά, Δυτικά και Βόρεια βρέχεται από τον Ατλαντικό Ωκεανό και Ανατολικά και νοτιοανατολικά από τη Μεσόγειο θάλασσα. </a:t>
          </a:r>
          <a:endParaRPr lang="en-US"/>
        </a:p>
      </dgm:t>
    </dgm:pt>
    <dgm:pt modelId="{1B71EAF4-EBDD-4B32-9604-57568B282318}" type="parTrans" cxnId="{089892C3-05FA-4F5C-AD3F-102FB38B14A1}">
      <dgm:prSet/>
      <dgm:spPr/>
      <dgm:t>
        <a:bodyPr/>
        <a:lstStyle/>
        <a:p>
          <a:endParaRPr lang="en-US"/>
        </a:p>
      </dgm:t>
    </dgm:pt>
    <dgm:pt modelId="{928D8D59-4FA8-4AF9-8D8F-4211DB54430F}" type="sibTrans" cxnId="{089892C3-05FA-4F5C-AD3F-102FB38B14A1}">
      <dgm:prSet/>
      <dgm:spPr/>
      <dgm:t>
        <a:bodyPr/>
        <a:lstStyle/>
        <a:p>
          <a:endParaRPr lang="en-US"/>
        </a:p>
      </dgm:t>
    </dgm:pt>
    <dgm:pt modelId="{4AA437C7-3C17-4895-8706-11DD55F1D6C1}">
      <dgm:prSet/>
      <dgm:spPr/>
      <dgm:t>
        <a:bodyPr/>
        <a:lstStyle/>
        <a:p>
          <a:r>
            <a:rPr lang="el-GR"/>
            <a:t>Το νοτιότερο σημείο της είναι το </a:t>
          </a:r>
          <a:r>
            <a:rPr lang="el-GR" b="1">
              <a:hlinkClick xmlns:r="http://schemas.openxmlformats.org/officeDocument/2006/relationships" r:id="rId1"/>
            </a:rPr>
            <a:t>Γιβραλτάρ</a:t>
          </a:r>
          <a:r>
            <a:rPr lang="el-GR"/>
            <a:t> που είναι το πλησιέστερο σημείο της Ευρώπης με την Αφρική που αποτελεί και τη δυτική πύλη της Μεσογείου.</a:t>
          </a:r>
          <a:endParaRPr lang="en-US"/>
        </a:p>
      </dgm:t>
    </dgm:pt>
    <dgm:pt modelId="{6E5BC8D3-2908-4827-951B-D4A95466D0F0}" type="parTrans" cxnId="{47F0B3FB-E878-4DF0-8C36-3C1B989C19ED}">
      <dgm:prSet/>
      <dgm:spPr/>
      <dgm:t>
        <a:bodyPr/>
        <a:lstStyle/>
        <a:p>
          <a:endParaRPr lang="en-US"/>
        </a:p>
      </dgm:t>
    </dgm:pt>
    <dgm:pt modelId="{31A6F0E3-8CE7-4509-AF85-0BEA9E7DA4DE}" type="sibTrans" cxnId="{47F0B3FB-E878-4DF0-8C36-3C1B989C19ED}">
      <dgm:prSet/>
      <dgm:spPr/>
      <dgm:t>
        <a:bodyPr/>
        <a:lstStyle/>
        <a:p>
          <a:endParaRPr lang="en-US"/>
        </a:p>
      </dgm:t>
    </dgm:pt>
    <dgm:pt modelId="{DBFCC643-EF07-494D-8CA4-9D9F7BD79BE8}" type="pres">
      <dgm:prSet presAssocID="{4109D768-4B95-4B03-9530-2317317D11A1}" presName="vert0" presStyleCnt="0">
        <dgm:presLayoutVars>
          <dgm:dir/>
          <dgm:animOne val="branch"/>
          <dgm:animLvl val="lvl"/>
        </dgm:presLayoutVars>
      </dgm:prSet>
      <dgm:spPr/>
    </dgm:pt>
    <dgm:pt modelId="{D3ACC8CC-BF32-4B92-9FB1-5FBCFA69CEDA}" type="pres">
      <dgm:prSet presAssocID="{9D572D58-ECF8-42A4-BED0-C0AF903CD58B}" presName="thickLine" presStyleLbl="alignNode1" presStyleIdx="0" presStyleCnt="5"/>
      <dgm:spPr/>
    </dgm:pt>
    <dgm:pt modelId="{E2B9384A-B98D-4793-85AC-AC4A97621888}" type="pres">
      <dgm:prSet presAssocID="{9D572D58-ECF8-42A4-BED0-C0AF903CD58B}" presName="horz1" presStyleCnt="0"/>
      <dgm:spPr/>
    </dgm:pt>
    <dgm:pt modelId="{4061F650-C21F-478C-BD90-3CA7215DC516}" type="pres">
      <dgm:prSet presAssocID="{9D572D58-ECF8-42A4-BED0-C0AF903CD58B}" presName="tx1" presStyleLbl="revTx" presStyleIdx="0" presStyleCnt="5"/>
      <dgm:spPr/>
    </dgm:pt>
    <dgm:pt modelId="{EFBB15CB-0E5A-4E9D-B775-B601D7C6AA1E}" type="pres">
      <dgm:prSet presAssocID="{9D572D58-ECF8-42A4-BED0-C0AF903CD58B}" presName="vert1" presStyleCnt="0"/>
      <dgm:spPr/>
    </dgm:pt>
    <dgm:pt modelId="{10B5272D-9ED5-4A37-84A6-3B2E54DAADE2}" type="pres">
      <dgm:prSet presAssocID="{E76F7AEE-0910-4826-8E8E-96906FE12A1E}" presName="thickLine" presStyleLbl="alignNode1" presStyleIdx="1" presStyleCnt="5"/>
      <dgm:spPr/>
    </dgm:pt>
    <dgm:pt modelId="{E516CBC6-C126-4FAD-9AE0-6A27C0CF68B4}" type="pres">
      <dgm:prSet presAssocID="{E76F7AEE-0910-4826-8E8E-96906FE12A1E}" presName="horz1" presStyleCnt="0"/>
      <dgm:spPr/>
    </dgm:pt>
    <dgm:pt modelId="{E24C22BF-32F8-402F-A02F-E5F256549451}" type="pres">
      <dgm:prSet presAssocID="{E76F7AEE-0910-4826-8E8E-96906FE12A1E}" presName="tx1" presStyleLbl="revTx" presStyleIdx="1" presStyleCnt="5"/>
      <dgm:spPr/>
    </dgm:pt>
    <dgm:pt modelId="{DE123790-2A0F-4822-B34E-3D590444219D}" type="pres">
      <dgm:prSet presAssocID="{E76F7AEE-0910-4826-8E8E-96906FE12A1E}" presName="vert1" presStyleCnt="0"/>
      <dgm:spPr/>
    </dgm:pt>
    <dgm:pt modelId="{24BDBC01-8B05-4CE8-9FFD-6C1ED82845EF}" type="pres">
      <dgm:prSet presAssocID="{66E5E8FB-7A96-4835-93C4-3182495CEDBF}" presName="thickLine" presStyleLbl="alignNode1" presStyleIdx="2" presStyleCnt="5"/>
      <dgm:spPr/>
    </dgm:pt>
    <dgm:pt modelId="{C3C03499-32E7-4CB4-8C42-253C7F8FD405}" type="pres">
      <dgm:prSet presAssocID="{66E5E8FB-7A96-4835-93C4-3182495CEDBF}" presName="horz1" presStyleCnt="0"/>
      <dgm:spPr/>
    </dgm:pt>
    <dgm:pt modelId="{060B7BAC-0BDE-49F2-A885-711869A4E61B}" type="pres">
      <dgm:prSet presAssocID="{66E5E8FB-7A96-4835-93C4-3182495CEDBF}" presName="tx1" presStyleLbl="revTx" presStyleIdx="2" presStyleCnt="5"/>
      <dgm:spPr/>
    </dgm:pt>
    <dgm:pt modelId="{36F6DEE8-C511-4971-83FE-53210F89BC74}" type="pres">
      <dgm:prSet presAssocID="{66E5E8FB-7A96-4835-93C4-3182495CEDBF}" presName="vert1" presStyleCnt="0"/>
      <dgm:spPr/>
    </dgm:pt>
    <dgm:pt modelId="{4788D9A2-F016-4885-ABCC-718BB2BDB425}" type="pres">
      <dgm:prSet presAssocID="{86AF576D-11C8-4608-A9BB-4D1757513A6E}" presName="thickLine" presStyleLbl="alignNode1" presStyleIdx="3" presStyleCnt="5"/>
      <dgm:spPr/>
    </dgm:pt>
    <dgm:pt modelId="{33F30DB7-F8BE-4F4A-8597-0274237EDD13}" type="pres">
      <dgm:prSet presAssocID="{86AF576D-11C8-4608-A9BB-4D1757513A6E}" presName="horz1" presStyleCnt="0"/>
      <dgm:spPr/>
    </dgm:pt>
    <dgm:pt modelId="{E07391C2-D5E2-43B2-810D-51B36DCC084F}" type="pres">
      <dgm:prSet presAssocID="{86AF576D-11C8-4608-A9BB-4D1757513A6E}" presName="tx1" presStyleLbl="revTx" presStyleIdx="3" presStyleCnt="5"/>
      <dgm:spPr/>
    </dgm:pt>
    <dgm:pt modelId="{97B72B5E-1B1C-4973-A6F6-8A333ACD493F}" type="pres">
      <dgm:prSet presAssocID="{86AF576D-11C8-4608-A9BB-4D1757513A6E}" presName="vert1" presStyleCnt="0"/>
      <dgm:spPr/>
    </dgm:pt>
    <dgm:pt modelId="{B3D73AA1-2B6E-42C2-B62B-B39BB2121893}" type="pres">
      <dgm:prSet presAssocID="{4AA437C7-3C17-4895-8706-11DD55F1D6C1}" presName="thickLine" presStyleLbl="alignNode1" presStyleIdx="4" presStyleCnt="5"/>
      <dgm:spPr/>
    </dgm:pt>
    <dgm:pt modelId="{B3ADD6E3-8499-4BFC-8A48-307BFDD36D38}" type="pres">
      <dgm:prSet presAssocID="{4AA437C7-3C17-4895-8706-11DD55F1D6C1}" presName="horz1" presStyleCnt="0"/>
      <dgm:spPr/>
    </dgm:pt>
    <dgm:pt modelId="{49652B2B-DB21-4F40-AAB3-2C3A4FBBF519}" type="pres">
      <dgm:prSet presAssocID="{4AA437C7-3C17-4895-8706-11DD55F1D6C1}" presName="tx1" presStyleLbl="revTx" presStyleIdx="4" presStyleCnt="5"/>
      <dgm:spPr/>
    </dgm:pt>
    <dgm:pt modelId="{14D90374-317F-4B69-A9F0-EE266FB7CE8B}" type="pres">
      <dgm:prSet presAssocID="{4AA437C7-3C17-4895-8706-11DD55F1D6C1}" presName="vert1" presStyleCnt="0"/>
      <dgm:spPr/>
    </dgm:pt>
  </dgm:ptLst>
  <dgm:cxnLst>
    <dgm:cxn modelId="{C1636712-239D-4008-BF67-C731A2F90D70}" type="presOf" srcId="{66E5E8FB-7A96-4835-93C4-3182495CEDBF}" destId="{060B7BAC-0BDE-49F2-A885-711869A4E61B}" srcOrd="0" destOrd="0" presId="urn:microsoft.com/office/officeart/2008/layout/LinedList"/>
    <dgm:cxn modelId="{C83D6814-D52C-439F-A7CA-96223CC5F99A}" type="presOf" srcId="{86AF576D-11C8-4608-A9BB-4D1757513A6E}" destId="{E07391C2-D5E2-43B2-810D-51B36DCC084F}" srcOrd="0" destOrd="0" presId="urn:microsoft.com/office/officeart/2008/layout/LinedList"/>
    <dgm:cxn modelId="{01654729-DD14-4DB6-9047-4ECE224443F5}" srcId="{4109D768-4B95-4B03-9530-2317317D11A1}" destId="{9D572D58-ECF8-42A4-BED0-C0AF903CD58B}" srcOrd="0" destOrd="0" parTransId="{5ED8D42F-3242-4660-8C49-44284AC0A83C}" sibTransId="{2BF1EE62-8CA8-41C9-8AD8-3ECC4B08761A}"/>
    <dgm:cxn modelId="{4E287864-F3B7-4E42-A9E2-C5D5E22DC664}" srcId="{4109D768-4B95-4B03-9530-2317317D11A1}" destId="{E76F7AEE-0910-4826-8E8E-96906FE12A1E}" srcOrd="1" destOrd="0" parTransId="{D78C7DB9-7060-4C6F-84E6-853CB76638EC}" sibTransId="{D596ED88-6D19-4399-B8DC-CF9E71378DCF}"/>
    <dgm:cxn modelId="{6C23A657-E3B4-41A4-9677-6669B1D575BD}" type="presOf" srcId="{4AA437C7-3C17-4895-8706-11DD55F1D6C1}" destId="{49652B2B-DB21-4F40-AAB3-2C3A4FBBF519}" srcOrd="0" destOrd="0" presId="urn:microsoft.com/office/officeart/2008/layout/LinedList"/>
    <dgm:cxn modelId="{C228AF98-08DE-4722-A4E6-9259CAC88746}" type="presOf" srcId="{4109D768-4B95-4B03-9530-2317317D11A1}" destId="{DBFCC643-EF07-494D-8CA4-9D9F7BD79BE8}" srcOrd="0" destOrd="0" presId="urn:microsoft.com/office/officeart/2008/layout/LinedList"/>
    <dgm:cxn modelId="{8FB4A2A1-79AE-4306-8AEE-1BA55DDEAE51}" srcId="{4109D768-4B95-4B03-9530-2317317D11A1}" destId="{66E5E8FB-7A96-4835-93C4-3182495CEDBF}" srcOrd="2" destOrd="0" parTransId="{8E8AB5AC-C122-4551-B408-CA1634580459}" sibTransId="{4DA9746E-824F-442E-9D1B-115EB8116221}"/>
    <dgm:cxn modelId="{089892C3-05FA-4F5C-AD3F-102FB38B14A1}" srcId="{4109D768-4B95-4B03-9530-2317317D11A1}" destId="{86AF576D-11C8-4608-A9BB-4D1757513A6E}" srcOrd="3" destOrd="0" parTransId="{1B71EAF4-EBDD-4B32-9604-57568B282318}" sibTransId="{928D8D59-4FA8-4AF9-8D8F-4211DB54430F}"/>
    <dgm:cxn modelId="{F255D1C7-2AE2-40AE-999E-FB4994984D79}" type="presOf" srcId="{E76F7AEE-0910-4826-8E8E-96906FE12A1E}" destId="{E24C22BF-32F8-402F-A02F-E5F256549451}" srcOrd="0" destOrd="0" presId="urn:microsoft.com/office/officeart/2008/layout/LinedList"/>
    <dgm:cxn modelId="{D13B2AE4-BFDA-486F-B861-826B87D58DE9}" type="presOf" srcId="{9D572D58-ECF8-42A4-BED0-C0AF903CD58B}" destId="{4061F650-C21F-478C-BD90-3CA7215DC516}" srcOrd="0" destOrd="0" presId="urn:microsoft.com/office/officeart/2008/layout/LinedList"/>
    <dgm:cxn modelId="{47F0B3FB-E878-4DF0-8C36-3C1B989C19ED}" srcId="{4109D768-4B95-4B03-9530-2317317D11A1}" destId="{4AA437C7-3C17-4895-8706-11DD55F1D6C1}" srcOrd="4" destOrd="0" parTransId="{6E5BC8D3-2908-4827-951B-D4A95466D0F0}" sibTransId="{31A6F0E3-8CE7-4509-AF85-0BEA9E7DA4DE}"/>
    <dgm:cxn modelId="{B9EC5751-616D-4305-B3A3-9F2A771BC178}" type="presParOf" srcId="{DBFCC643-EF07-494D-8CA4-9D9F7BD79BE8}" destId="{D3ACC8CC-BF32-4B92-9FB1-5FBCFA69CEDA}" srcOrd="0" destOrd="0" presId="urn:microsoft.com/office/officeart/2008/layout/LinedList"/>
    <dgm:cxn modelId="{EC6A54D4-E435-4AE8-91DF-6914F5A39B69}" type="presParOf" srcId="{DBFCC643-EF07-494D-8CA4-9D9F7BD79BE8}" destId="{E2B9384A-B98D-4793-85AC-AC4A97621888}" srcOrd="1" destOrd="0" presId="urn:microsoft.com/office/officeart/2008/layout/LinedList"/>
    <dgm:cxn modelId="{16B32AE7-1B98-4EC9-9255-B2F650FFB6B5}" type="presParOf" srcId="{E2B9384A-B98D-4793-85AC-AC4A97621888}" destId="{4061F650-C21F-478C-BD90-3CA7215DC516}" srcOrd="0" destOrd="0" presId="urn:microsoft.com/office/officeart/2008/layout/LinedList"/>
    <dgm:cxn modelId="{9748BD62-F526-467F-A841-C19F13D2FD8F}" type="presParOf" srcId="{E2B9384A-B98D-4793-85AC-AC4A97621888}" destId="{EFBB15CB-0E5A-4E9D-B775-B601D7C6AA1E}" srcOrd="1" destOrd="0" presId="urn:microsoft.com/office/officeart/2008/layout/LinedList"/>
    <dgm:cxn modelId="{96968290-020A-4E6B-B170-80875AE8914C}" type="presParOf" srcId="{DBFCC643-EF07-494D-8CA4-9D9F7BD79BE8}" destId="{10B5272D-9ED5-4A37-84A6-3B2E54DAADE2}" srcOrd="2" destOrd="0" presId="urn:microsoft.com/office/officeart/2008/layout/LinedList"/>
    <dgm:cxn modelId="{F2B1865D-243E-4C94-AA96-DCC51C21B295}" type="presParOf" srcId="{DBFCC643-EF07-494D-8CA4-9D9F7BD79BE8}" destId="{E516CBC6-C126-4FAD-9AE0-6A27C0CF68B4}" srcOrd="3" destOrd="0" presId="urn:microsoft.com/office/officeart/2008/layout/LinedList"/>
    <dgm:cxn modelId="{AF6CFF06-4850-4D7F-A159-F17355DA90D4}" type="presParOf" srcId="{E516CBC6-C126-4FAD-9AE0-6A27C0CF68B4}" destId="{E24C22BF-32F8-402F-A02F-E5F256549451}" srcOrd="0" destOrd="0" presId="urn:microsoft.com/office/officeart/2008/layout/LinedList"/>
    <dgm:cxn modelId="{1B82CD5A-BDE9-4453-8DF7-9AC5E0CE13F6}" type="presParOf" srcId="{E516CBC6-C126-4FAD-9AE0-6A27C0CF68B4}" destId="{DE123790-2A0F-4822-B34E-3D590444219D}" srcOrd="1" destOrd="0" presId="urn:microsoft.com/office/officeart/2008/layout/LinedList"/>
    <dgm:cxn modelId="{7667AEA5-1297-425B-A346-147CAD3DE763}" type="presParOf" srcId="{DBFCC643-EF07-494D-8CA4-9D9F7BD79BE8}" destId="{24BDBC01-8B05-4CE8-9FFD-6C1ED82845EF}" srcOrd="4" destOrd="0" presId="urn:microsoft.com/office/officeart/2008/layout/LinedList"/>
    <dgm:cxn modelId="{ECDF1D88-FCCC-459A-B973-88C2BF0DAB04}" type="presParOf" srcId="{DBFCC643-EF07-494D-8CA4-9D9F7BD79BE8}" destId="{C3C03499-32E7-4CB4-8C42-253C7F8FD405}" srcOrd="5" destOrd="0" presId="urn:microsoft.com/office/officeart/2008/layout/LinedList"/>
    <dgm:cxn modelId="{669CBE69-2106-456B-8078-FD9E25BE2268}" type="presParOf" srcId="{C3C03499-32E7-4CB4-8C42-253C7F8FD405}" destId="{060B7BAC-0BDE-49F2-A885-711869A4E61B}" srcOrd="0" destOrd="0" presId="urn:microsoft.com/office/officeart/2008/layout/LinedList"/>
    <dgm:cxn modelId="{7C441D78-E72C-49E3-8874-B9507D91A27D}" type="presParOf" srcId="{C3C03499-32E7-4CB4-8C42-253C7F8FD405}" destId="{36F6DEE8-C511-4971-83FE-53210F89BC74}" srcOrd="1" destOrd="0" presId="urn:microsoft.com/office/officeart/2008/layout/LinedList"/>
    <dgm:cxn modelId="{581E457B-80FE-4BFE-8D41-C6327589A7CC}" type="presParOf" srcId="{DBFCC643-EF07-494D-8CA4-9D9F7BD79BE8}" destId="{4788D9A2-F016-4885-ABCC-718BB2BDB425}" srcOrd="6" destOrd="0" presId="urn:microsoft.com/office/officeart/2008/layout/LinedList"/>
    <dgm:cxn modelId="{3E288E66-77DC-4240-B769-4B91C852E6AE}" type="presParOf" srcId="{DBFCC643-EF07-494D-8CA4-9D9F7BD79BE8}" destId="{33F30DB7-F8BE-4F4A-8597-0274237EDD13}" srcOrd="7" destOrd="0" presId="urn:microsoft.com/office/officeart/2008/layout/LinedList"/>
    <dgm:cxn modelId="{94BFAA2E-CE42-4C0E-B60A-E736C1A010BE}" type="presParOf" srcId="{33F30DB7-F8BE-4F4A-8597-0274237EDD13}" destId="{E07391C2-D5E2-43B2-810D-51B36DCC084F}" srcOrd="0" destOrd="0" presId="urn:microsoft.com/office/officeart/2008/layout/LinedList"/>
    <dgm:cxn modelId="{29CCAE9A-112D-4643-87A0-7D42A6D4E817}" type="presParOf" srcId="{33F30DB7-F8BE-4F4A-8597-0274237EDD13}" destId="{97B72B5E-1B1C-4973-A6F6-8A333ACD493F}" srcOrd="1" destOrd="0" presId="urn:microsoft.com/office/officeart/2008/layout/LinedList"/>
    <dgm:cxn modelId="{40DF045B-06D1-4477-8674-130DA34D43CD}" type="presParOf" srcId="{DBFCC643-EF07-494D-8CA4-9D9F7BD79BE8}" destId="{B3D73AA1-2B6E-42C2-B62B-B39BB2121893}" srcOrd="8" destOrd="0" presId="urn:microsoft.com/office/officeart/2008/layout/LinedList"/>
    <dgm:cxn modelId="{60642CAA-0331-446B-B139-A76F83DDF42C}" type="presParOf" srcId="{DBFCC643-EF07-494D-8CA4-9D9F7BD79BE8}" destId="{B3ADD6E3-8499-4BFC-8A48-307BFDD36D38}" srcOrd="9" destOrd="0" presId="urn:microsoft.com/office/officeart/2008/layout/LinedList"/>
    <dgm:cxn modelId="{AC0B88AE-2A1D-4516-9CCB-5AC140612AB1}" type="presParOf" srcId="{B3ADD6E3-8499-4BFC-8A48-307BFDD36D38}" destId="{49652B2B-DB21-4F40-AAB3-2C3A4FBBF519}" srcOrd="0" destOrd="0" presId="urn:microsoft.com/office/officeart/2008/layout/LinedList"/>
    <dgm:cxn modelId="{0E4E5940-2881-4FB8-AC85-74D092CAE757}" type="presParOf" srcId="{B3ADD6E3-8499-4BFC-8A48-307BFDD36D38}" destId="{14D90374-317F-4B69-A9F0-EE266FB7CE8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EECC829-60F2-4C9C-AE3A-853D32D0D370}" type="doc">
      <dgm:prSet loTypeId="urn:microsoft.com/office/officeart/2008/layout/LinedList" loCatId="list" qsTypeId="urn:microsoft.com/office/officeart/2005/8/quickstyle/simple3" qsCatId="simple" csTypeId="urn:microsoft.com/office/officeart/2005/8/colors/accent0_3" csCatId="mainScheme"/>
      <dgm:spPr/>
      <dgm:t>
        <a:bodyPr/>
        <a:lstStyle/>
        <a:p>
          <a:endParaRPr lang="en-US"/>
        </a:p>
      </dgm:t>
    </dgm:pt>
    <dgm:pt modelId="{150DCB97-4A8E-4D2F-A035-634A8FF249DB}">
      <dgm:prSet/>
      <dgm:spPr/>
      <dgm:t>
        <a:bodyPr/>
        <a:lstStyle/>
        <a:p>
          <a:r>
            <a:rPr lang="el-GR" b="1" u="sng"/>
            <a:t>Η Σκανδιναβική χερσόνησος</a:t>
          </a:r>
          <a:endParaRPr lang="en-US"/>
        </a:p>
      </dgm:t>
    </dgm:pt>
    <dgm:pt modelId="{722AEB2D-BE12-46BE-912E-A4413275DF19}" type="parTrans" cxnId="{8A98EEE2-8FE5-4A5D-9C74-4FD46F033979}">
      <dgm:prSet/>
      <dgm:spPr/>
      <dgm:t>
        <a:bodyPr/>
        <a:lstStyle/>
        <a:p>
          <a:endParaRPr lang="en-US"/>
        </a:p>
      </dgm:t>
    </dgm:pt>
    <dgm:pt modelId="{9E0560FF-0F41-4CCD-901C-C0CC60CBB45F}" type="sibTrans" cxnId="{8A98EEE2-8FE5-4A5D-9C74-4FD46F033979}">
      <dgm:prSet/>
      <dgm:spPr/>
      <dgm:t>
        <a:bodyPr/>
        <a:lstStyle/>
        <a:p>
          <a:endParaRPr lang="en-US"/>
        </a:p>
      </dgm:t>
    </dgm:pt>
    <dgm:pt modelId="{587F8640-7AF8-487F-9CDE-44ED1879DA60}">
      <dgm:prSet/>
      <dgm:spPr/>
      <dgm:t>
        <a:bodyPr/>
        <a:lstStyle/>
        <a:p>
          <a:r>
            <a:rPr lang="el-GR"/>
            <a:t>Η Σκανδιναβική χερσόνησος περιλαμβάνει τη </a:t>
          </a:r>
          <a:r>
            <a:rPr lang="el-GR" b="1"/>
            <a:t>Νορβηγία</a:t>
          </a:r>
          <a:r>
            <a:rPr lang="el-GR"/>
            <a:t>, τη </a:t>
          </a:r>
          <a:r>
            <a:rPr lang="el-GR" b="1"/>
            <a:t>Σουηδία</a:t>
          </a:r>
          <a:r>
            <a:rPr lang="el-GR"/>
            <a:t>, και τη </a:t>
          </a:r>
          <a:r>
            <a:rPr lang="el-GR" b="1"/>
            <a:t>Φινλανδία </a:t>
          </a:r>
          <a:r>
            <a:rPr lang="el-GR"/>
            <a:t>(το βόρειο τμήμα).</a:t>
          </a:r>
          <a:endParaRPr lang="en-US"/>
        </a:p>
      </dgm:t>
    </dgm:pt>
    <dgm:pt modelId="{C8BDF17B-4918-4F83-8E56-6CC7AC3CC32A}" type="parTrans" cxnId="{D76D0AE2-FC85-4D4F-970D-479469633BB3}">
      <dgm:prSet/>
      <dgm:spPr/>
      <dgm:t>
        <a:bodyPr/>
        <a:lstStyle/>
        <a:p>
          <a:endParaRPr lang="en-US"/>
        </a:p>
      </dgm:t>
    </dgm:pt>
    <dgm:pt modelId="{B1F00159-0589-499B-82FC-45D2B1EBDC03}" type="sibTrans" cxnId="{D76D0AE2-FC85-4D4F-970D-479469633BB3}">
      <dgm:prSet/>
      <dgm:spPr/>
      <dgm:t>
        <a:bodyPr/>
        <a:lstStyle/>
        <a:p>
          <a:endParaRPr lang="en-US"/>
        </a:p>
      </dgm:t>
    </dgm:pt>
    <dgm:pt modelId="{F8D772FE-B537-43F9-BA51-563D37139A72}">
      <dgm:prSet/>
      <dgm:spPr/>
      <dgm:t>
        <a:bodyPr/>
        <a:lstStyle/>
        <a:p>
          <a:r>
            <a:rPr lang="el-GR"/>
            <a:t>Η χερσόνησος της Σκανδιναβίας είναι </a:t>
          </a:r>
          <a:r>
            <a:rPr lang="el-GR" b="1"/>
            <a:t>η μεγαλύτερη χερσόνησος της Ευρώπης</a:t>
          </a:r>
          <a:r>
            <a:rPr lang="el-GR"/>
            <a:t>.</a:t>
          </a:r>
          <a:endParaRPr lang="en-US"/>
        </a:p>
      </dgm:t>
    </dgm:pt>
    <dgm:pt modelId="{6F88C1D4-54CE-4716-B895-04C5FC0B77F0}" type="parTrans" cxnId="{FA194835-C13D-44F4-961D-3902D56C18D1}">
      <dgm:prSet/>
      <dgm:spPr/>
      <dgm:t>
        <a:bodyPr/>
        <a:lstStyle/>
        <a:p>
          <a:endParaRPr lang="en-US"/>
        </a:p>
      </dgm:t>
    </dgm:pt>
    <dgm:pt modelId="{D21DC645-457F-4C5D-B1FD-BBAC83773C78}" type="sibTrans" cxnId="{FA194835-C13D-44F4-961D-3902D56C18D1}">
      <dgm:prSet/>
      <dgm:spPr/>
      <dgm:t>
        <a:bodyPr/>
        <a:lstStyle/>
        <a:p>
          <a:endParaRPr lang="en-US"/>
        </a:p>
      </dgm:t>
    </dgm:pt>
    <dgm:pt modelId="{C09B71AF-DBF3-440A-8679-9863C769F034}">
      <dgm:prSet/>
      <dgm:spPr/>
      <dgm:t>
        <a:bodyPr/>
        <a:lstStyle/>
        <a:p>
          <a:r>
            <a:rPr lang="el-GR"/>
            <a:t>Η βόρεια Σκανδιναβία σκεπάζεται από πάγους οι οποίοι στο πέρασμα χιλιάδων ετών έχουν διαβρώσει τις ακτές της και έχουν δημιουργήσει πολύπλοκους δαντελωτούς κόλπους, τα </a:t>
          </a:r>
          <a:r>
            <a:rPr lang="el-GR" b="1"/>
            <a:t>φιόρδ</a:t>
          </a:r>
          <a:r>
            <a:rPr lang="el-GR"/>
            <a:t>.</a:t>
          </a:r>
          <a:endParaRPr lang="en-US"/>
        </a:p>
      </dgm:t>
    </dgm:pt>
    <dgm:pt modelId="{A85F0A7E-34C9-41BE-80AD-1B41789A0D3C}" type="parTrans" cxnId="{D53765BC-B1FA-4C14-82A0-96920B90B078}">
      <dgm:prSet/>
      <dgm:spPr/>
      <dgm:t>
        <a:bodyPr/>
        <a:lstStyle/>
        <a:p>
          <a:endParaRPr lang="en-US"/>
        </a:p>
      </dgm:t>
    </dgm:pt>
    <dgm:pt modelId="{AE4624CD-0E4F-4B5C-B623-2C716F16F18B}" type="sibTrans" cxnId="{D53765BC-B1FA-4C14-82A0-96920B90B078}">
      <dgm:prSet/>
      <dgm:spPr/>
      <dgm:t>
        <a:bodyPr/>
        <a:lstStyle/>
        <a:p>
          <a:endParaRPr lang="en-US"/>
        </a:p>
      </dgm:t>
    </dgm:pt>
    <dgm:pt modelId="{6293B19C-91BB-4635-9AD1-3DEABD00FC17}">
      <dgm:prSet/>
      <dgm:spPr/>
      <dgm:t>
        <a:bodyPr/>
        <a:lstStyle/>
        <a:p>
          <a:r>
            <a:rPr lang="el-GR"/>
            <a:t>Η θάλασσα που κατέκλυσε τις βαθιές αυτές εσοχές, σε πολλά σημεία εισχωρεί ακόμη και 200 χιλιόμετρα στην ξηρά ενώ το βάθος των νερών φθάνει και τα 1.000 μέτρα. Οι απόκρημνες ακτές τους μπορούν να φτάσουν σε ύψος και τα 1000 μ.</a:t>
          </a:r>
          <a:endParaRPr lang="en-US"/>
        </a:p>
      </dgm:t>
    </dgm:pt>
    <dgm:pt modelId="{E01369C3-F317-4419-AF68-711F7AAEAC18}" type="parTrans" cxnId="{0ED0C967-C2F4-41AB-8B8A-CB3B76F571F1}">
      <dgm:prSet/>
      <dgm:spPr/>
      <dgm:t>
        <a:bodyPr/>
        <a:lstStyle/>
        <a:p>
          <a:endParaRPr lang="en-US"/>
        </a:p>
      </dgm:t>
    </dgm:pt>
    <dgm:pt modelId="{D49D8670-89A6-4875-9438-B97A5F582469}" type="sibTrans" cxnId="{0ED0C967-C2F4-41AB-8B8A-CB3B76F571F1}">
      <dgm:prSet/>
      <dgm:spPr/>
      <dgm:t>
        <a:bodyPr/>
        <a:lstStyle/>
        <a:p>
          <a:endParaRPr lang="en-US"/>
        </a:p>
      </dgm:t>
    </dgm:pt>
    <dgm:pt modelId="{05D1CE59-D0FB-4808-8F75-C241607EFFDE}">
      <dgm:prSet/>
      <dgm:spPr/>
      <dgm:t>
        <a:bodyPr/>
        <a:lstStyle/>
        <a:p>
          <a:r>
            <a:rPr lang="el-GR" b="1" u="sng"/>
            <a:t>Η χερσόνησος της Γιουτλάνδης</a:t>
          </a:r>
          <a:endParaRPr lang="en-US"/>
        </a:p>
      </dgm:t>
    </dgm:pt>
    <dgm:pt modelId="{D4FBACF7-DEE4-46B8-AB27-69D29729D259}" type="parTrans" cxnId="{6D3DCED9-5073-43DD-A34C-A56092E47C12}">
      <dgm:prSet/>
      <dgm:spPr/>
      <dgm:t>
        <a:bodyPr/>
        <a:lstStyle/>
        <a:p>
          <a:endParaRPr lang="en-US"/>
        </a:p>
      </dgm:t>
    </dgm:pt>
    <dgm:pt modelId="{4A883DF0-7371-400B-BBDB-C0F8B87EFCCA}" type="sibTrans" cxnId="{6D3DCED9-5073-43DD-A34C-A56092E47C12}">
      <dgm:prSet/>
      <dgm:spPr/>
      <dgm:t>
        <a:bodyPr/>
        <a:lstStyle/>
        <a:p>
          <a:endParaRPr lang="en-US"/>
        </a:p>
      </dgm:t>
    </dgm:pt>
    <dgm:pt modelId="{8E5E59CC-371F-4BDF-9F8A-DE8F9EB62130}">
      <dgm:prSet/>
      <dgm:spPr/>
      <dgm:t>
        <a:bodyPr/>
        <a:lstStyle/>
        <a:p>
          <a:r>
            <a:rPr lang="el-GR"/>
            <a:t>Η Γιουτλάνδη ή Ιουτλάνδη είναι χερσόνησος στη βόρεια Ευρώπη που αποτελεί το μόνο μη-νησιωτικό μέρος της </a:t>
          </a:r>
          <a:r>
            <a:rPr lang="el-GR" b="1"/>
            <a:t>Δανίας </a:t>
          </a:r>
          <a:r>
            <a:rPr lang="el-GR"/>
            <a:t>και επίσης το </a:t>
          </a:r>
          <a:r>
            <a:rPr lang="el-GR" b="1"/>
            <a:t>βορειότατο μέρος της Γερμανίας</a:t>
          </a:r>
          <a:r>
            <a:rPr lang="el-GR"/>
            <a:t>. </a:t>
          </a:r>
          <a:endParaRPr lang="en-US"/>
        </a:p>
      </dgm:t>
    </dgm:pt>
    <dgm:pt modelId="{FB32440A-2E6C-4AD3-992A-796FAABA06B4}" type="parTrans" cxnId="{045F087F-F393-46A5-8513-AA6E9B361DB6}">
      <dgm:prSet/>
      <dgm:spPr/>
      <dgm:t>
        <a:bodyPr/>
        <a:lstStyle/>
        <a:p>
          <a:endParaRPr lang="en-US"/>
        </a:p>
      </dgm:t>
    </dgm:pt>
    <dgm:pt modelId="{F510C336-5FDB-4877-BBF6-E22126143C18}" type="sibTrans" cxnId="{045F087F-F393-46A5-8513-AA6E9B361DB6}">
      <dgm:prSet/>
      <dgm:spPr/>
      <dgm:t>
        <a:bodyPr/>
        <a:lstStyle/>
        <a:p>
          <a:endParaRPr lang="en-US"/>
        </a:p>
      </dgm:t>
    </dgm:pt>
    <dgm:pt modelId="{D9635EB9-88D4-4600-A362-F61B88EDF853}" type="pres">
      <dgm:prSet presAssocID="{3EECC829-60F2-4C9C-AE3A-853D32D0D370}" presName="vert0" presStyleCnt="0">
        <dgm:presLayoutVars>
          <dgm:dir/>
          <dgm:animOne val="branch"/>
          <dgm:animLvl val="lvl"/>
        </dgm:presLayoutVars>
      </dgm:prSet>
      <dgm:spPr/>
    </dgm:pt>
    <dgm:pt modelId="{BF0F60AC-EBEB-458C-B92A-ADFDA7A11B6B}" type="pres">
      <dgm:prSet presAssocID="{150DCB97-4A8E-4D2F-A035-634A8FF249DB}" presName="thickLine" presStyleLbl="alignNode1" presStyleIdx="0" presStyleCnt="7"/>
      <dgm:spPr/>
    </dgm:pt>
    <dgm:pt modelId="{98036CD2-807F-47A4-BBF7-AED843D0220D}" type="pres">
      <dgm:prSet presAssocID="{150DCB97-4A8E-4D2F-A035-634A8FF249DB}" presName="horz1" presStyleCnt="0"/>
      <dgm:spPr/>
    </dgm:pt>
    <dgm:pt modelId="{FB5A0553-9A87-4893-A30D-D92812A339A8}" type="pres">
      <dgm:prSet presAssocID="{150DCB97-4A8E-4D2F-A035-634A8FF249DB}" presName="tx1" presStyleLbl="revTx" presStyleIdx="0" presStyleCnt="7"/>
      <dgm:spPr/>
    </dgm:pt>
    <dgm:pt modelId="{9F653E2A-54FF-458D-8283-6FF640ED0B81}" type="pres">
      <dgm:prSet presAssocID="{150DCB97-4A8E-4D2F-A035-634A8FF249DB}" presName="vert1" presStyleCnt="0"/>
      <dgm:spPr/>
    </dgm:pt>
    <dgm:pt modelId="{B5D3AD9A-C790-4FDF-A7D0-4473495EA44F}" type="pres">
      <dgm:prSet presAssocID="{587F8640-7AF8-487F-9CDE-44ED1879DA60}" presName="thickLine" presStyleLbl="alignNode1" presStyleIdx="1" presStyleCnt="7"/>
      <dgm:spPr/>
    </dgm:pt>
    <dgm:pt modelId="{69EE4449-ADE0-4FA7-828E-A880B79713B8}" type="pres">
      <dgm:prSet presAssocID="{587F8640-7AF8-487F-9CDE-44ED1879DA60}" presName="horz1" presStyleCnt="0"/>
      <dgm:spPr/>
    </dgm:pt>
    <dgm:pt modelId="{EDEE7D2A-599F-4C21-8CD7-4A5D7AF5BAA2}" type="pres">
      <dgm:prSet presAssocID="{587F8640-7AF8-487F-9CDE-44ED1879DA60}" presName="tx1" presStyleLbl="revTx" presStyleIdx="1" presStyleCnt="7"/>
      <dgm:spPr/>
    </dgm:pt>
    <dgm:pt modelId="{A3C17CBE-5833-4976-8CE2-EE98C75A407F}" type="pres">
      <dgm:prSet presAssocID="{587F8640-7AF8-487F-9CDE-44ED1879DA60}" presName="vert1" presStyleCnt="0"/>
      <dgm:spPr/>
    </dgm:pt>
    <dgm:pt modelId="{B8935358-1D91-418C-B169-F62D90E64768}" type="pres">
      <dgm:prSet presAssocID="{F8D772FE-B537-43F9-BA51-563D37139A72}" presName="thickLine" presStyleLbl="alignNode1" presStyleIdx="2" presStyleCnt="7"/>
      <dgm:spPr/>
    </dgm:pt>
    <dgm:pt modelId="{C02560AF-79BC-41E4-A4E7-7B0DD4C790E5}" type="pres">
      <dgm:prSet presAssocID="{F8D772FE-B537-43F9-BA51-563D37139A72}" presName="horz1" presStyleCnt="0"/>
      <dgm:spPr/>
    </dgm:pt>
    <dgm:pt modelId="{5B9BB6A0-B790-4C62-ACD3-9AB1783BF1C9}" type="pres">
      <dgm:prSet presAssocID="{F8D772FE-B537-43F9-BA51-563D37139A72}" presName="tx1" presStyleLbl="revTx" presStyleIdx="2" presStyleCnt="7"/>
      <dgm:spPr/>
    </dgm:pt>
    <dgm:pt modelId="{29405325-9DC2-438A-91C6-4917B9155D4A}" type="pres">
      <dgm:prSet presAssocID="{F8D772FE-B537-43F9-BA51-563D37139A72}" presName="vert1" presStyleCnt="0"/>
      <dgm:spPr/>
    </dgm:pt>
    <dgm:pt modelId="{332E8300-548A-477F-89B8-BA65EF9E310A}" type="pres">
      <dgm:prSet presAssocID="{C09B71AF-DBF3-440A-8679-9863C769F034}" presName="thickLine" presStyleLbl="alignNode1" presStyleIdx="3" presStyleCnt="7"/>
      <dgm:spPr/>
    </dgm:pt>
    <dgm:pt modelId="{F5A3B66E-92F2-477F-93A9-A849517060D9}" type="pres">
      <dgm:prSet presAssocID="{C09B71AF-DBF3-440A-8679-9863C769F034}" presName="horz1" presStyleCnt="0"/>
      <dgm:spPr/>
    </dgm:pt>
    <dgm:pt modelId="{16228B23-4596-4D5D-962A-1F7157222EDB}" type="pres">
      <dgm:prSet presAssocID="{C09B71AF-DBF3-440A-8679-9863C769F034}" presName="tx1" presStyleLbl="revTx" presStyleIdx="3" presStyleCnt="7"/>
      <dgm:spPr/>
    </dgm:pt>
    <dgm:pt modelId="{60DF517D-0E35-45D7-BD9B-A8E3AABE68BF}" type="pres">
      <dgm:prSet presAssocID="{C09B71AF-DBF3-440A-8679-9863C769F034}" presName="vert1" presStyleCnt="0"/>
      <dgm:spPr/>
    </dgm:pt>
    <dgm:pt modelId="{90F5C8BD-0F2D-456A-A4A4-2C70647639C3}" type="pres">
      <dgm:prSet presAssocID="{6293B19C-91BB-4635-9AD1-3DEABD00FC17}" presName="thickLine" presStyleLbl="alignNode1" presStyleIdx="4" presStyleCnt="7"/>
      <dgm:spPr/>
    </dgm:pt>
    <dgm:pt modelId="{9E7A8F59-3564-4CCB-9E18-E167116E0FB3}" type="pres">
      <dgm:prSet presAssocID="{6293B19C-91BB-4635-9AD1-3DEABD00FC17}" presName="horz1" presStyleCnt="0"/>
      <dgm:spPr/>
    </dgm:pt>
    <dgm:pt modelId="{3C12C495-27C8-4010-9B53-6AEFCCB42712}" type="pres">
      <dgm:prSet presAssocID="{6293B19C-91BB-4635-9AD1-3DEABD00FC17}" presName="tx1" presStyleLbl="revTx" presStyleIdx="4" presStyleCnt="7"/>
      <dgm:spPr/>
    </dgm:pt>
    <dgm:pt modelId="{AB1881A1-2020-417B-8D7E-8F00E75E671A}" type="pres">
      <dgm:prSet presAssocID="{6293B19C-91BB-4635-9AD1-3DEABD00FC17}" presName="vert1" presStyleCnt="0"/>
      <dgm:spPr/>
    </dgm:pt>
    <dgm:pt modelId="{3E8D86B5-90DD-471A-9D56-40072B98E220}" type="pres">
      <dgm:prSet presAssocID="{05D1CE59-D0FB-4808-8F75-C241607EFFDE}" presName="thickLine" presStyleLbl="alignNode1" presStyleIdx="5" presStyleCnt="7"/>
      <dgm:spPr/>
    </dgm:pt>
    <dgm:pt modelId="{6B7CF811-7AC4-47C8-AB32-ECCFF9DAAB8F}" type="pres">
      <dgm:prSet presAssocID="{05D1CE59-D0FB-4808-8F75-C241607EFFDE}" presName="horz1" presStyleCnt="0"/>
      <dgm:spPr/>
    </dgm:pt>
    <dgm:pt modelId="{772F7DF2-40BD-4D39-9CD0-DD30EA832D09}" type="pres">
      <dgm:prSet presAssocID="{05D1CE59-D0FB-4808-8F75-C241607EFFDE}" presName="tx1" presStyleLbl="revTx" presStyleIdx="5" presStyleCnt="7"/>
      <dgm:spPr/>
    </dgm:pt>
    <dgm:pt modelId="{CD180973-020A-4A57-87A2-835B4B4C2C98}" type="pres">
      <dgm:prSet presAssocID="{05D1CE59-D0FB-4808-8F75-C241607EFFDE}" presName="vert1" presStyleCnt="0"/>
      <dgm:spPr/>
    </dgm:pt>
    <dgm:pt modelId="{417A32CF-CC3D-4B85-8FFE-C5ECBD66B6D1}" type="pres">
      <dgm:prSet presAssocID="{8E5E59CC-371F-4BDF-9F8A-DE8F9EB62130}" presName="thickLine" presStyleLbl="alignNode1" presStyleIdx="6" presStyleCnt="7"/>
      <dgm:spPr/>
    </dgm:pt>
    <dgm:pt modelId="{28988F37-8733-4DD6-9705-8382F4D57FE6}" type="pres">
      <dgm:prSet presAssocID="{8E5E59CC-371F-4BDF-9F8A-DE8F9EB62130}" presName="horz1" presStyleCnt="0"/>
      <dgm:spPr/>
    </dgm:pt>
    <dgm:pt modelId="{2542F31D-2E74-4DDE-ADC6-E617BD5186CC}" type="pres">
      <dgm:prSet presAssocID="{8E5E59CC-371F-4BDF-9F8A-DE8F9EB62130}" presName="tx1" presStyleLbl="revTx" presStyleIdx="6" presStyleCnt="7"/>
      <dgm:spPr/>
    </dgm:pt>
    <dgm:pt modelId="{26D669E7-6166-4D91-8FC0-2D5D7CC6E3B9}" type="pres">
      <dgm:prSet presAssocID="{8E5E59CC-371F-4BDF-9F8A-DE8F9EB62130}" presName="vert1" presStyleCnt="0"/>
      <dgm:spPr/>
    </dgm:pt>
  </dgm:ptLst>
  <dgm:cxnLst>
    <dgm:cxn modelId="{D35D961E-2241-467B-9D87-4267557E22F4}" type="presOf" srcId="{8E5E59CC-371F-4BDF-9F8A-DE8F9EB62130}" destId="{2542F31D-2E74-4DDE-ADC6-E617BD5186CC}" srcOrd="0" destOrd="0" presId="urn:microsoft.com/office/officeart/2008/layout/LinedList"/>
    <dgm:cxn modelId="{FA194835-C13D-44F4-961D-3902D56C18D1}" srcId="{3EECC829-60F2-4C9C-AE3A-853D32D0D370}" destId="{F8D772FE-B537-43F9-BA51-563D37139A72}" srcOrd="2" destOrd="0" parTransId="{6F88C1D4-54CE-4716-B895-04C5FC0B77F0}" sibTransId="{D21DC645-457F-4C5D-B1FD-BBAC83773C78}"/>
    <dgm:cxn modelId="{60D58E3B-09C4-4BD2-AFAA-8502CA762F56}" type="presOf" srcId="{C09B71AF-DBF3-440A-8679-9863C769F034}" destId="{16228B23-4596-4D5D-962A-1F7157222EDB}" srcOrd="0" destOrd="0" presId="urn:microsoft.com/office/officeart/2008/layout/LinedList"/>
    <dgm:cxn modelId="{2D970A3F-B918-41B6-A156-C1C01C667E16}" type="presOf" srcId="{150DCB97-4A8E-4D2F-A035-634A8FF249DB}" destId="{FB5A0553-9A87-4893-A30D-D92812A339A8}" srcOrd="0" destOrd="0" presId="urn:microsoft.com/office/officeart/2008/layout/LinedList"/>
    <dgm:cxn modelId="{A8129A43-8E18-4C3D-BF3C-46D5F965DF51}" type="presOf" srcId="{05D1CE59-D0FB-4808-8F75-C241607EFFDE}" destId="{772F7DF2-40BD-4D39-9CD0-DD30EA832D09}" srcOrd="0" destOrd="0" presId="urn:microsoft.com/office/officeart/2008/layout/LinedList"/>
    <dgm:cxn modelId="{0ED0C967-C2F4-41AB-8B8A-CB3B76F571F1}" srcId="{3EECC829-60F2-4C9C-AE3A-853D32D0D370}" destId="{6293B19C-91BB-4635-9AD1-3DEABD00FC17}" srcOrd="4" destOrd="0" parTransId="{E01369C3-F317-4419-AF68-711F7AAEAC18}" sibTransId="{D49D8670-89A6-4875-9438-B97A5F582469}"/>
    <dgm:cxn modelId="{6C227053-090B-4D06-B257-AF0D6DDE4DC7}" type="presOf" srcId="{3EECC829-60F2-4C9C-AE3A-853D32D0D370}" destId="{D9635EB9-88D4-4600-A362-F61B88EDF853}" srcOrd="0" destOrd="0" presId="urn:microsoft.com/office/officeart/2008/layout/LinedList"/>
    <dgm:cxn modelId="{045F087F-F393-46A5-8513-AA6E9B361DB6}" srcId="{3EECC829-60F2-4C9C-AE3A-853D32D0D370}" destId="{8E5E59CC-371F-4BDF-9F8A-DE8F9EB62130}" srcOrd="6" destOrd="0" parTransId="{FB32440A-2E6C-4AD3-992A-796FAABA06B4}" sibTransId="{F510C336-5FDB-4877-BBF6-E22126143C18}"/>
    <dgm:cxn modelId="{1280C7A0-5183-459A-A2C3-1BFE666B34D8}" type="presOf" srcId="{587F8640-7AF8-487F-9CDE-44ED1879DA60}" destId="{EDEE7D2A-599F-4C21-8CD7-4A5D7AF5BAA2}" srcOrd="0" destOrd="0" presId="urn:microsoft.com/office/officeart/2008/layout/LinedList"/>
    <dgm:cxn modelId="{D53765BC-B1FA-4C14-82A0-96920B90B078}" srcId="{3EECC829-60F2-4C9C-AE3A-853D32D0D370}" destId="{C09B71AF-DBF3-440A-8679-9863C769F034}" srcOrd="3" destOrd="0" parTransId="{A85F0A7E-34C9-41BE-80AD-1B41789A0D3C}" sibTransId="{AE4624CD-0E4F-4B5C-B623-2C716F16F18B}"/>
    <dgm:cxn modelId="{6D3DCED9-5073-43DD-A34C-A56092E47C12}" srcId="{3EECC829-60F2-4C9C-AE3A-853D32D0D370}" destId="{05D1CE59-D0FB-4808-8F75-C241607EFFDE}" srcOrd="5" destOrd="0" parTransId="{D4FBACF7-DEE4-46B8-AB27-69D29729D259}" sibTransId="{4A883DF0-7371-400B-BBDB-C0F8B87EFCCA}"/>
    <dgm:cxn modelId="{D76D0AE2-FC85-4D4F-970D-479469633BB3}" srcId="{3EECC829-60F2-4C9C-AE3A-853D32D0D370}" destId="{587F8640-7AF8-487F-9CDE-44ED1879DA60}" srcOrd="1" destOrd="0" parTransId="{C8BDF17B-4918-4F83-8E56-6CC7AC3CC32A}" sibTransId="{B1F00159-0589-499B-82FC-45D2B1EBDC03}"/>
    <dgm:cxn modelId="{8A98EEE2-8FE5-4A5D-9C74-4FD46F033979}" srcId="{3EECC829-60F2-4C9C-AE3A-853D32D0D370}" destId="{150DCB97-4A8E-4D2F-A035-634A8FF249DB}" srcOrd="0" destOrd="0" parTransId="{722AEB2D-BE12-46BE-912E-A4413275DF19}" sibTransId="{9E0560FF-0F41-4CCD-901C-C0CC60CBB45F}"/>
    <dgm:cxn modelId="{E85535F6-7D95-49C6-AEDF-33FFE872729F}" type="presOf" srcId="{F8D772FE-B537-43F9-BA51-563D37139A72}" destId="{5B9BB6A0-B790-4C62-ACD3-9AB1783BF1C9}" srcOrd="0" destOrd="0" presId="urn:microsoft.com/office/officeart/2008/layout/LinedList"/>
    <dgm:cxn modelId="{32E27EFE-8728-419C-8CB7-66FA61AFD859}" type="presOf" srcId="{6293B19C-91BB-4635-9AD1-3DEABD00FC17}" destId="{3C12C495-27C8-4010-9B53-6AEFCCB42712}" srcOrd="0" destOrd="0" presId="urn:microsoft.com/office/officeart/2008/layout/LinedList"/>
    <dgm:cxn modelId="{535F651C-B26E-4658-9DEA-3D1525AE4706}" type="presParOf" srcId="{D9635EB9-88D4-4600-A362-F61B88EDF853}" destId="{BF0F60AC-EBEB-458C-B92A-ADFDA7A11B6B}" srcOrd="0" destOrd="0" presId="urn:microsoft.com/office/officeart/2008/layout/LinedList"/>
    <dgm:cxn modelId="{545FEC4F-8B6F-49EA-8F69-27F520A090BE}" type="presParOf" srcId="{D9635EB9-88D4-4600-A362-F61B88EDF853}" destId="{98036CD2-807F-47A4-BBF7-AED843D0220D}" srcOrd="1" destOrd="0" presId="urn:microsoft.com/office/officeart/2008/layout/LinedList"/>
    <dgm:cxn modelId="{92C9932A-70A8-4E5D-9BEB-EA37FD0DC38B}" type="presParOf" srcId="{98036CD2-807F-47A4-BBF7-AED843D0220D}" destId="{FB5A0553-9A87-4893-A30D-D92812A339A8}" srcOrd="0" destOrd="0" presId="urn:microsoft.com/office/officeart/2008/layout/LinedList"/>
    <dgm:cxn modelId="{5A48F9FE-86FE-461C-A543-418D051C610F}" type="presParOf" srcId="{98036CD2-807F-47A4-BBF7-AED843D0220D}" destId="{9F653E2A-54FF-458D-8283-6FF640ED0B81}" srcOrd="1" destOrd="0" presId="urn:microsoft.com/office/officeart/2008/layout/LinedList"/>
    <dgm:cxn modelId="{46C8BF68-9F63-41E4-ACBF-E60D24468F4C}" type="presParOf" srcId="{D9635EB9-88D4-4600-A362-F61B88EDF853}" destId="{B5D3AD9A-C790-4FDF-A7D0-4473495EA44F}" srcOrd="2" destOrd="0" presId="urn:microsoft.com/office/officeart/2008/layout/LinedList"/>
    <dgm:cxn modelId="{72D6F3D1-DA0E-497B-A502-BC04B62E7039}" type="presParOf" srcId="{D9635EB9-88D4-4600-A362-F61B88EDF853}" destId="{69EE4449-ADE0-4FA7-828E-A880B79713B8}" srcOrd="3" destOrd="0" presId="urn:microsoft.com/office/officeart/2008/layout/LinedList"/>
    <dgm:cxn modelId="{AF5701CF-F672-450A-A78F-FF58B77DDC15}" type="presParOf" srcId="{69EE4449-ADE0-4FA7-828E-A880B79713B8}" destId="{EDEE7D2A-599F-4C21-8CD7-4A5D7AF5BAA2}" srcOrd="0" destOrd="0" presId="urn:microsoft.com/office/officeart/2008/layout/LinedList"/>
    <dgm:cxn modelId="{43E5F5D0-8C60-4E53-BD60-8DB6B627DDDB}" type="presParOf" srcId="{69EE4449-ADE0-4FA7-828E-A880B79713B8}" destId="{A3C17CBE-5833-4976-8CE2-EE98C75A407F}" srcOrd="1" destOrd="0" presId="urn:microsoft.com/office/officeart/2008/layout/LinedList"/>
    <dgm:cxn modelId="{A6EB03E4-951D-40ED-82A7-48E6B88D9D81}" type="presParOf" srcId="{D9635EB9-88D4-4600-A362-F61B88EDF853}" destId="{B8935358-1D91-418C-B169-F62D90E64768}" srcOrd="4" destOrd="0" presId="urn:microsoft.com/office/officeart/2008/layout/LinedList"/>
    <dgm:cxn modelId="{97469615-88DC-4FB4-A5CE-6B7FAEF9E437}" type="presParOf" srcId="{D9635EB9-88D4-4600-A362-F61B88EDF853}" destId="{C02560AF-79BC-41E4-A4E7-7B0DD4C790E5}" srcOrd="5" destOrd="0" presId="urn:microsoft.com/office/officeart/2008/layout/LinedList"/>
    <dgm:cxn modelId="{DE44CFA6-107C-411F-A579-12723819DC40}" type="presParOf" srcId="{C02560AF-79BC-41E4-A4E7-7B0DD4C790E5}" destId="{5B9BB6A0-B790-4C62-ACD3-9AB1783BF1C9}" srcOrd="0" destOrd="0" presId="urn:microsoft.com/office/officeart/2008/layout/LinedList"/>
    <dgm:cxn modelId="{6BE37B53-4869-463C-940E-1CF021D44574}" type="presParOf" srcId="{C02560AF-79BC-41E4-A4E7-7B0DD4C790E5}" destId="{29405325-9DC2-438A-91C6-4917B9155D4A}" srcOrd="1" destOrd="0" presId="urn:microsoft.com/office/officeart/2008/layout/LinedList"/>
    <dgm:cxn modelId="{C2C1A14D-B2EE-458A-AC65-C514179F02BB}" type="presParOf" srcId="{D9635EB9-88D4-4600-A362-F61B88EDF853}" destId="{332E8300-548A-477F-89B8-BA65EF9E310A}" srcOrd="6" destOrd="0" presId="urn:microsoft.com/office/officeart/2008/layout/LinedList"/>
    <dgm:cxn modelId="{164F0298-BB42-4457-8A8B-F9381D191915}" type="presParOf" srcId="{D9635EB9-88D4-4600-A362-F61B88EDF853}" destId="{F5A3B66E-92F2-477F-93A9-A849517060D9}" srcOrd="7" destOrd="0" presId="urn:microsoft.com/office/officeart/2008/layout/LinedList"/>
    <dgm:cxn modelId="{7F75E7B4-A5D0-418F-99B2-E7723A0516A6}" type="presParOf" srcId="{F5A3B66E-92F2-477F-93A9-A849517060D9}" destId="{16228B23-4596-4D5D-962A-1F7157222EDB}" srcOrd="0" destOrd="0" presId="urn:microsoft.com/office/officeart/2008/layout/LinedList"/>
    <dgm:cxn modelId="{72346938-88CA-4B00-BAF3-D4B7582D293D}" type="presParOf" srcId="{F5A3B66E-92F2-477F-93A9-A849517060D9}" destId="{60DF517D-0E35-45D7-BD9B-A8E3AABE68BF}" srcOrd="1" destOrd="0" presId="urn:microsoft.com/office/officeart/2008/layout/LinedList"/>
    <dgm:cxn modelId="{550D96D4-4AA8-45C4-A6BA-61851A707F4C}" type="presParOf" srcId="{D9635EB9-88D4-4600-A362-F61B88EDF853}" destId="{90F5C8BD-0F2D-456A-A4A4-2C70647639C3}" srcOrd="8" destOrd="0" presId="urn:microsoft.com/office/officeart/2008/layout/LinedList"/>
    <dgm:cxn modelId="{B6663336-E4E1-4EAA-A93C-D10CE9F02FF4}" type="presParOf" srcId="{D9635EB9-88D4-4600-A362-F61B88EDF853}" destId="{9E7A8F59-3564-4CCB-9E18-E167116E0FB3}" srcOrd="9" destOrd="0" presId="urn:microsoft.com/office/officeart/2008/layout/LinedList"/>
    <dgm:cxn modelId="{D35D0C4E-135F-4164-BE5E-2C967FD32DE9}" type="presParOf" srcId="{9E7A8F59-3564-4CCB-9E18-E167116E0FB3}" destId="{3C12C495-27C8-4010-9B53-6AEFCCB42712}" srcOrd="0" destOrd="0" presId="urn:microsoft.com/office/officeart/2008/layout/LinedList"/>
    <dgm:cxn modelId="{FB7849AD-1046-47F1-B2BA-AE07F2A518D9}" type="presParOf" srcId="{9E7A8F59-3564-4CCB-9E18-E167116E0FB3}" destId="{AB1881A1-2020-417B-8D7E-8F00E75E671A}" srcOrd="1" destOrd="0" presId="urn:microsoft.com/office/officeart/2008/layout/LinedList"/>
    <dgm:cxn modelId="{65F07D32-E6CE-4AC5-8195-BA5FA5A1358A}" type="presParOf" srcId="{D9635EB9-88D4-4600-A362-F61B88EDF853}" destId="{3E8D86B5-90DD-471A-9D56-40072B98E220}" srcOrd="10" destOrd="0" presId="urn:microsoft.com/office/officeart/2008/layout/LinedList"/>
    <dgm:cxn modelId="{30DA04FC-D4EC-4845-A4C1-9C24720D99C7}" type="presParOf" srcId="{D9635EB9-88D4-4600-A362-F61B88EDF853}" destId="{6B7CF811-7AC4-47C8-AB32-ECCFF9DAAB8F}" srcOrd="11" destOrd="0" presId="urn:microsoft.com/office/officeart/2008/layout/LinedList"/>
    <dgm:cxn modelId="{B82E64C3-DC01-4023-9333-4D860D913ABB}" type="presParOf" srcId="{6B7CF811-7AC4-47C8-AB32-ECCFF9DAAB8F}" destId="{772F7DF2-40BD-4D39-9CD0-DD30EA832D09}" srcOrd="0" destOrd="0" presId="urn:microsoft.com/office/officeart/2008/layout/LinedList"/>
    <dgm:cxn modelId="{87D56EA2-10ED-42BE-88C6-159D6EF178DF}" type="presParOf" srcId="{6B7CF811-7AC4-47C8-AB32-ECCFF9DAAB8F}" destId="{CD180973-020A-4A57-87A2-835B4B4C2C98}" srcOrd="1" destOrd="0" presId="urn:microsoft.com/office/officeart/2008/layout/LinedList"/>
    <dgm:cxn modelId="{A040A560-6CBE-4B93-9004-75A49DB4B8D0}" type="presParOf" srcId="{D9635EB9-88D4-4600-A362-F61B88EDF853}" destId="{417A32CF-CC3D-4B85-8FFE-C5ECBD66B6D1}" srcOrd="12" destOrd="0" presId="urn:microsoft.com/office/officeart/2008/layout/LinedList"/>
    <dgm:cxn modelId="{1E7DF991-7704-404C-BB85-F73710D9DFB1}" type="presParOf" srcId="{D9635EB9-88D4-4600-A362-F61B88EDF853}" destId="{28988F37-8733-4DD6-9705-8382F4D57FE6}" srcOrd="13" destOrd="0" presId="urn:microsoft.com/office/officeart/2008/layout/LinedList"/>
    <dgm:cxn modelId="{03B90F06-4E3E-4ACA-A40D-BD2478EC01D9}" type="presParOf" srcId="{28988F37-8733-4DD6-9705-8382F4D57FE6}" destId="{2542F31D-2E74-4DDE-ADC6-E617BD5186CC}" srcOrd="0" destOrd="0" presId="urn:microsoft.com/office/officeart/2008/layout/LinedList"/>
    <dgm:cxn modelId="{3D5C6E4E-94D3-4079-BE28-2F6588EAA4DD}" type="presParOf" srcId="{28988F37-8733-4DD6-9705-8382F4D57FE6}" destId="{26D669E7-6166-4D91-8FC0-2D5D7CC6E3B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343CBB-DF1B-4A0C-848B-893045E75867}">
      <dsp:nvSpPr>
        <dsp:cNvPr id="0" name=""/>
        <dsp:cNvSpPr/>
      </dsp:nvSpPr>
      <dsp:spPr>
        <a:xfrm>
          <a:off x="0" y="2720"/>
          <a:ext cx="4701779" cy="0"/>
        </a:xfrm>
        <a:prstGeom prst="lin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C4C3E0FE-F31F-4923-839E-0CFE0D846C97}">
      <dsp:nvSpPr>
        <dsp:cNvPr id="0" name=""/>
        <dsp:cNvSpPr/>
      </dsp:nvSpPr>
      <dsp:spPr>
        <a:xfrm>
          <a:off x="0" y="2720"/>
          <a:ext cx="4701779" cy="927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l-GR" sz="1800" kern="1200"/>
            <a:t>Με τον όρο </a:t>
          </a:r>
          <a:r>
            <a:rPr lang="el-GR" sz="1800" b="1" kern="1200"/>
            <a:t>οριζόντιο διαμελισμό</a:t>
          </a:r>
          <a:r>
            <a:rPr lang="el-GR" sz="1800" kern="1200"/>
            <a:t> εννοούμε την καταγραφή του </a:t>
          </a:r>
          <a:r>
            <a:rPr lang="el-GR" sz="1800" b="1" kern="1200"/>
            <a:t>συνόλου των ακτογραφικών στοιχείων</a:t>
          </a:r>
          <a:r>
            <a:rPr lang="el-GR" sz="1800" kern="1200"/>
            <a:t> μιας περιοχής.</a:t>
          </a:r>
          <a:endParaRPr lang="en-US" sz="1800" kern="1200"/>
        </a:p>
      </dsp:txBody>
      <dsp:txXfrm>
        <a:off x="0" y="2720"/>
        <a:ext cx="4701779" cy="927780"/>
      </dsp:txXfrm>
    </dsp:sp>
    <dsp:sp modelId="{85617695-DE55-4227-B233-88B40B92EE14}">
      <dsp:nvSpPr>
        <dsp:cNvPr id="0" name=""/>
        <dsp:cNvSpPr/>
      </dsp:nvSpPr>
      <dsp:spPr>
        <a:xfrm>
          <a:off x="0" y="930501"/>
          <a:ext cx="4701779" cy="0"/>
        </a:xfrm>
        <a:prstGeom prst="lin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0725E0F5-806E-4C56-A145-42DECC271649}">
      <dsp:nvSpPr>
        <dsp:cNvPr id="0" name=""/>
        <dsp:cNvSpPr/>
      </dsp:nvSpPr>
      <dsp:spPr>
        <a:xfrm>
          <a:off x="0" y="930501"/>
          <a:ext cx="4701779" cy="927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l-GR" sz="1800" b="1" kern="1200"/>
            <a:t>Ακτογραφικά στοιχεία</a:t>
          </a:r>
          <a:r>
            <a:rPr lang="el-GR" sz="1800" kern="1200"/>
            <a:t> είναι οι </a:t>
          </a:r>
          <a:r>
            <a:rPr lang="el-GR" sz="1800" b="1" kern="1200"/>
            <a:t>χερσόνησοι</a:t>
          </a:r>
          <a:r>
            <a:rPr lang="el-GR" sz="1800" kern="1200"/>
            <a:t>, οι </a:t>
          </a:r>
          <a:r>
            <a:rPr lang="el-GR" sz="1800" b="1" kern="1200"/>
            <a:t>κόλποι</a:t>
          </a:r>
          <a:r>
            <a:rPr lang="el-GR" sz="1800" kern="1200"/>
            <a:t>, τα </a:t>
          </a:r>
          <a:r>
            <a:rPr lang="el-GR" sz="1800" b="1" kern="1200"/>
            <a:t>ακρωτήρια</a:t>
          </a:r>
          <a:r>
            <a:rPr lang="el-GR" sz="1800" kern="1200"/>
            <a:t>, οι </a:t>
          </a:r>
          <a:r>
            <a:rPr lang="el-GR" sz="1800" b="1" kern="1200"/>
            <a:t>πορθμοί</a:t>
          </a:r>
          <a:r>
            <a:rPr lang="el-GR" sz="1800" kern="1200"/>
            <a:t>, οι </a:t>
          </a:r>
          <a:r>
            <a:rPr lang="el-GR" sz="1800" b="1" kern="1200"/>
            <a:t>ισθμοί</a:t>
          </a:r>
          <a:r>
            <a:rPr lang="el-GR" sz="1800" kern="1200"/>
            <a:t>, οι </a:t>
          </a:r>
          <a:r>
            <a:rPr lang="el-GR" sz="1800" b="1" kern="1200"/>
            <a:t>διώρυγες</a:t>
          </a:r>
          <a:r>
            <a:rPr lang="el-GR" sz="1800" kern="1200"/>
            <a:t>, τα </a:t>
          </a:r>
          <a:r>
            <a:rPr lang="el-GR" sz="1800" b="1" kern="1200"/>
            <a:t>νησιά </a:t>
          </a:r>
          <a:r>
            <a:rPr lang="el-GR" sz="1800" kern="1200"/>
            <a:t>και τα «φιόρδ».</a:t>
          </a:r>
          <a:endParaRPr lang="en-US" sz="1800" kern="1200"/>
        </a:p>
      </dsp:txBody>
      <dsp:txXfrm>
        <a:off x="0" y="930501"/>
        <a:ext cx="4701779" cy="927780"/>
      </dsp:txXfrm>
    </dsp:sp>
    <dsp:sp modelId="{8E20F86C-6F72-4ACB-860E-B3F2B285C2BA}">
      <dsp:nvSpPr>
        <dsp:cNvPr id="0" name=""/>
        <dsp:cNvSpPr/>
      </dsp:nvSpPr>
      <dsp:spPr>
        <a:xfrm>
          <a:off x="0" y="1858281"/>
          <a:ext cx="4701779" cy="0"/>
        </a:xfrm>
        <a:prstGeom prst="lin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781EE142-BB63-4BA8-B869-514F77FF7724}">
      <dsp:nvSpPr>
        <dsp:cNvPr id="0" name=""/>
        <dsp:cNvSpPr/>
      </dsp:nvSpPr>
      <dsp:spPr>
        <a:xfrm>
          <a:off x="0" y="1858281"/>
          <a:ext cx="4701779" cy="927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l-GR" sz="1800" b="1" kern="1200"/>
            <a:t>Κόλπος</a:t>
          </a:r>
          <a:r>
            <a:rPr lang="el-GR" sz="1800" kern="1200"/>
            <a:t>: τμήμα της θάλασσας που εισχωρεί μέσα στην ξηρά.</a:t>
          </a:r>
          <a:endParaRPr lang="en-US" sz="1800" kern="1200"/>
        </a:p>
      </dsp:txBody>
      <dsp:txXfrm>
        <a:off x="0" y="1858281"/>
        <a:ext cx="4701779" cy="927780"/>
      </dsp:txXfrm>
    </dsp:sp>
    <dsp:sp modelId="{F1BAA6F3-EC10-4DA4-A9DA-D24F77E1D2E8}">
      <dsp:nvSpPr>
        <dsp:cNvPr id="0" name=""/>
        <dsp:cNvSpPr/>
      </dsp:nvSpPr>
      <dsp:spPr>
        <a:xfrm>
          <a:off x="0" y="2786062"/>
          <a:ext cx="4701779" cy="0"/>
        </a:xfrm>
        <a:prstGeom prst="lin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68A27BB1-EB8A-45C1-9B54-D1118C91A088}">
      <dsp:nvSpPr>
        <dsp:cNvPr id="0" name=""/>
        <dsp:cNvSpPr/>
      </dsp:nvSpPr>
      <dsp:spPr>
        <a:xfrm>
          <a:off x="0" y="2786062"/>
          <a:ext cx="4701779" cy="927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l-GR" sz="1800" b="1" kern="1200"/>
            <a:t>Χερσόνησος</a:t>
          </a:r>
          <a:r>
            <a:rPr lang="el-GR" sz="1800" kern="1200"/>
            <a:t>: τμήμα ξηράς που εισχωρεί μέσα στη θάλασσα και η θάλασσα το βρέχει από τρεις πλευρές.</a:t>
          </a:r>
          <a:endParaRPr lang="en-US" sz="1800" kern="1200"/>
        </a:p>
      </dsp:txBody>
      <dsp:txXfrm>
        <a:off x="0" y="2786062"/>
        <a:ext cx="4701779" cy="927780"/>
      </dsp:txXfrm>
    </dsp:sp>
    <dsp:sp modelId="{EDA4FAB6-9188-4365-BD22-A8CE20CB6ED1}">
      <dsp:nvSpPr>
        <dsp:cNvPr id="0" name=""/>
        <dsp:cNvSpPr/>
      </dsp:nvSpPr>
      <dsp:spPr>
        <a:xfrm>
          <a:off x="0" y="3713843"/>
          <a:ext cx="4701779" cy="0"/>
        </a:xfrm>
        <a:prstGeom prst="lin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4F83BEBD-EA20-43E3-9400-B73A99F269CC}">
      <dsp:nvSpPr>
        <dsp:cNvPr id="0" name=""/>
        <dsp:cNvSpPr/>
      </dsp:nvSpPr>
      <dsp:spPr>
        <a:xfrm>
          <a:off x="0" y="3713843"/>
          <a:ext cx="4701779" cy="927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l-GR" sz="1800" b="1" kern="1200"/>
            <a:t>Ακρωτήριο</a:t>
          </a:r>
          <a:r>
            <a:rPr lang="el-GR" sz="1800" kern="1200"/>
            <a:t>: άκρη ξηράς που εισχωρεί βαθιά μέσα στη θάλασσα.</a:t>
          </a:r>
          <a:endParaRPr lang="en-US" sz="1800" kern="1200"/>
        </a:p>
      </dsp:txBody>
      <dsp:txXfrm>
        <a:off x="0" y="3713843"/>
        <a:ext cx="4701779" cy="927780"/>
      </dsp:txXfrm>
    </dsp:sp>
    <dsp:sp modelId="{7AA74535-C084-4416-96DB-814620AAB140}">
      <dsp:nvSpPr>
        <dsp:cNvPr id="0" name=""/>
        <dsp:cNvSpPr/>
      </dsp:nvSpPr>
      <dsp:spPr>
        <a:xfrm>
          <a:off x="0" y="4641623"/>
          <a:ext cx="4701779" cy="0"/>
        </a:xfrm>
        <a:prstGeom prst="lin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A5A72797-21E9-4D25-B924-5DD520E56960}">
      <dsp:nvSpPr>
        <dsp:cNvPr id="0" name=""/>
        <dsp:cNvSpPr/>
      </dsp:nvSpPr>
      <dsp:spPr>
        <a:xfrm>
          <a:off x="0" y="4641623"/>
          <a:ext cx="4701779" cy="927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l-GR" sz="1800" b="1" kern="1200"/>
            <a:t>Ακτογραμμή</a:t>
          </a:r>
          <a:r>
            <a:rPr lang="el-GR" sz="1800" kern="1200"/>
            <a:t>: νοητή γραμμή με σχήμα ακανόνιστο, που αποτελεί το σύνορο μεταξύ ξηράς και θάλασσας.</a:t>
          </a:r>
          <a:endParaRPr lang="en-US" sz="1800" kern="1200"/>
        </a:p>
      </dsp:txBody>
      <dsp:txXfrm>
        <a:off x="0" y="4641623"/>
        <a:ext cx="4701779" cy="9277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1F6B49-DF59-42C1-A329-DCA7ABB62927}">
      <dsp:nvSpPr>
        <dsp:cNvPr id="0" name=""/>
        <dsp:cNvSpPr/>
      </dsp:nvSpPr>
      <dsp:spPr>
        <a:xfrm>
          <a:off x="0" y="0"/>
          <a:ext cx="470177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975F195A-B9AA-4E94-8159-665198F8ED3F}">
      <dsp:nvSpPr>
        <dsp:cNvPr id="0" name=""/>
        <dsp:cNvSpPr/>
      </dsp:nvSpPr>
      <dsp:spPr>
        <a:xfrm>
          <a:off x="0" y="0"/>
          <a:ext cx="4701779" cy="1393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l-GR" sz="1800" kern="1200"/>
            <a:t>Η Ευρώπη βρέχεται </a:t>
          </a:r>
          <a:r>
            <a:rPr lang="el-GR" sz="1800" b="1" kern="1200"/>
            <a:t>βόρεια</a:t>
          </a:r>
          <a:r>
            <a:rPr lang="el-GR" sz="1800" kern="1200"/>
            <a:t> από το </a:t>
          </a:r>
          <a:r>
            <a:rPr lang="el-GR" sz="1800" b="1" kern="1200"/>
            <a:t>Β. Παγωμένο Ωκεανό</a:t>
          </a:r>
          <a:r>
            <a:rPr lang="el-GR" sz="1800" kern="1200"/>
            <a:t>, </a:t>
          </a:r>
          <a:r>
            <a:rPr lang="el-GR" sz="1800" b="1" kern="1200"/>
            <a:t>δυτικά </a:t>
          </a:r>
          <a:r>
            <a:rPr lang="el-GR" sz="1800" kern="1200"/>
            <a:t>από τον </a:t>
          </a:r>
          <a:r>
            <a:rPr lang="el-GR" sz="1800" b="1" kern="1200"/>
            <a:t>Ατλαντικό Ωκεανό</a:t>
          </a:r>
          <a:r>
            <a:rPr lang="el-GR" sz="1800" kern="1200"/>
            <a:t>, </a:t>
          </a:r>
          <a:r>
            <a:rPr lang="el-GR" sz="1800" b="1" kern="1200"/>
            <a:t>νότια</a:t>
          </a:r>
          <a:r>
            <a:rPr lang="el-GR" sz="1800" kern="1200"/>
            <a:t> από τη </a:t>
          </a:r>
          <a:r>
            <a:rPr lang="el-GR" sz="1800" b="1" kern="1200"/>
            <a:t>Μεσόγειο θάλασσ</a:t>
          </a:r>
          <a:r>
            <a:rPr lang="el-GR" sz="1800" kern="1200"/>
            <a:t>α και </a:t>
          </a:r>
          <a:r>
            <a:rPr lang="el-GR" sz="1800" b="1" kern="1200"/>
            <a:t>ΝΔ</a:t>
          </a:r>
          <a:r>
            <a:rPr lang="el-GR" sz="1800" kern="1200"/>
            <a:t> από τη </a:t>
          </a:r>
          <a:r>
            <a:rPr lang="el-GR" sz="1800" b="1" kern="1200"/>
            <a:t>Μαύρη θάλασσα(Εύξεινο Πόντο). </a:t>
          </a:r>
          <a:endParaRPr lang="en-US" sz="1800" kern="1200"/>
        </a:p>
      </dsp:txBody>
      <dsp:txXfrm>
        <a:off x="0" y="0"/>
        <a:ext cx="4701779" cy="1393031"/>
      </dsp:txXfrm>
    </dsp:sp>
    <dsp:sp modelId="{33B4FC78-AEBC-412D-BF80-491A602BD0B6}">
      <dsp:nvSpPr>
        <dsp:cNvPr id="0" name=""/>
        <dsp:cNvSpPr/>
      </dsp:nvSpPr>
      <dsp:spPr>
        <a:xfrm>
          <a:off x="0" y="1393031"/>
          <a:ext cx="470177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20D43DA1-C7DE-4157-9D24-CB3C1907879D}">
      <dsp:nvSpPr>
        <dsp:cNvPr id="0" name=""/>
        <dsp:cNvSpPr/>
      </dsp:nvSpPr>
      <dsp:spPr>
        <a:xfrm>
          <a:off x="0" y="1393031"/>
          <a:ext cx="4701779" cy="1393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l-GR" sz="1800" kern="1200"/>
            <a:t>Η </a:t>
          </a:r>
          <a:r>
            <a:rPr lang="el-GR" sz="1800" b="1" kern="1200"/>
            <a:t>ακτογραμμή </a:t>
          </a:r>
          <a:r>
            <a:rPr lang="el-GR" sz="1800" kern="1200"/>
            <a:t>της, δηλαδή το μήκος των ακτών της, είναι μεγαλύτερη  των άλλων ηπείρων και φτάνει τα </a:t>
          </a:r>
          <a:r>
            <a:rPr lang="el-GR" sz="1800" b="1" kern="1200"/>
            <a:t>77.902 χλμ</a:t>
          </a:r>
          <a:r>
            <a:rPr lang="el-GR" sz="1800" kern="1200"/>
            <a:t>.</a:t>
          </a:r>
          <a:endParaRPr lang="en-US" sz="1800" kern="1200"/>
        </a:p>
      </dsp:txBody>
      <dsp:txXfrm>
        <a:off x="0" y="1393031"/>
        <a:ext cx="4701779" cy="1393031"/>
      </dsp:txXfrm>
    </dsp:sp>
    <dsp:sp modelId="{3FD4B83C-037A-4DD3-B439-FB4CDEA06909}">
      <dsp:nvSpPr>
        <dsp:cNvPr id="0" name=""/>
        <dsp:cNvSpPr/>
      </dsp:nvSpPr>
      <dsp:spPr>
        <a:xfrm>
          <a:off x="0" y="2786062"/>
          <a:ext cx="470177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297B2F3A-6A04-4C40-87FA-CF4BCA743737}">
      <dsp:nvSpPr>
        <dsp:cNvPr id="0" name=""/>
        <dsp:cNvSpPr/>
      </dsp:nvSpPr>
      <dsp:spPr>
        <a:xfrm>
          <a:off x="0" y="2786062"/>
          <a:ext cx="4701779" cy="1393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l-GR" sz="1800" kern="1200"/>
            <a:t>Οι ακτές της Ευρώπης παρουσιάζουν έντονο διαμελισμό, τον εντονότερο από όλες τις άλλες ηπείρους. </a:t>
          </a:r>
          <a:endParaRPr lang="en-US" sz="1800" kern="1200"/>
        </a:p>
      </dsp:txBody>
      <dsp:txXfrm>
        <a:off x="0" y="2786062"/>
        <a:ext cx="4701779" cy="1393031"/>
      </dsp:txXfrm>
    </dsp:sp>
    <dsp:sp modelId="{533EA173-ED3C-4782-B1F2-B59645838221}">
      <dsp:nvSpPr>
        <dsp:cNvPr id="0" name=""/>
        <dsp:cNvSpPr/>
      </dsp:nvSpPr>
      <dsp:spPr>
        <a:xfrm>
          <a:off x="0" y="4179093"/>
          <a:ext cx="470177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AA9B7041-0C4E-4A41-A229-5B23B6A49D5E}">
      <dsp:nvSpPr>
        <dsp:cNvPr id="0" name=""/>
        <dsp:cNvSpPr/>
      </dsp:nvSpPr>
      <dsp:spPr>
        <a:xfrm>
          <a:off x="0" y="4179093"/>
          <a:ext cx="4701779" cy="1393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l-GR" sz="1800" kern="1200"/>
            <a:t>Οι κόλποι, οι χερσόνησοι, τα ακρωτήρια και τα νησιά προσδίδουν στην Ευρώπη ξεχωριστή ομορφιά.</a:t>
          </a:r>
          <a:endParaRPr lang="en-US" sz="1800" kern="1200"/>
        </a:p>
      </dsp:txBody>
      <dsp:txXfrm>
        <a:off x="0" y="4179093"/>
        <a:ext cx="4701779" cy="13930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27B61B-1564-485E-96F2-9B0F17D7625D}">
      <dsp:nvSpPr>
        <dsp:cNvPr id="0" name=""/>
        <dsp:cNvSpPr/>
      </dsp:nvSpPr>
      <dsp:spPr>
        <a:xfrm>
          <a:off x="0" y="2720"/>
          <a:ext cx="4701779" cy="0"/>
        </a:xfrm>
        <a:prstGeom prst="lin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95B0DCD1-8867-44AE-A98B-16AE90764422}">
      <dsp:nvSpPr>
        <dsp:cNvPr id="0" name=""/>
        <dsp:cNvSpPr/>
      </dsp:nvSpPr>
      <dsp:spPr>
        <a:xfrm>
          <a:off x="0" y="2720"/>
          <a:ext cx="4701779" cy="1855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l-GR" sz="1500" kern="1200" dirty="0"/>
            <a:t>Τα </a:t>
          </a:r>
          <a:r>
            <a:rPr lang="el-GR" sz="1500" b="1" kern="1200" dirty="0"/>
            <a:t>ευρωπαϊκά κράτη</a:t>
          </a:r>
          <a:r>
            <a:rPr lang="el-GR" sz="1500" kern="1200" dirty="0"/>
            <a:t> είναι 46 </a:t>
          </a:r>
          <a:endParaRPr lang="en-US" sz="1500" kern="1200" dirty="0"/>
        </a:p>
      </dsp:txBody>
      <dsp:txXfrm>
        <a:off x="0" y="2720"/>
        <a:ext cx="4701779" cy="1855561"/>
      </dsp:txXfrm>
    </dsp:sp>
    <dsp:sp modelId="{742DFFC5-79AB-4A9B-B648-77973A6F0463}">
      <dsp:nvSpPr>
        <dsp:cNvPr id="0" name=""/>
        <dsp:cNvSpPr/>
      </dsp:nvSpPr>
      <dsp:spPr>
        <a:xfrm>
          <a:off x="0" y="1858281"/>
          <a:ext cx="4701779" cy="0"/>
        </a:xfrm>
        <a:prstGeom prst="lin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389EC825-7058-41D2-9620-E1388BC8F18E}">
      <dsp:nvSpPr>
        <dsp:cNvPr id="0" name=""/>
        <dsp:cNvSpPr/>
      </dsp:nvSpPr>
      <dsp:spPr>
        <a:xfrm>
          <a:off x="0" y="1858281"/>
          <a:ext cx="4701779" cy="1855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l-GR" sz="1500" b="1" kern="1200"/>
            <a:t>Από θάλασσα βρέχονται τα 32</a:t>
          </a:r>
          <a:r>
            <a:rPr lang="el-GR" sz="1500" kern="1200"/>
            <a:t> και 14 μόνο δεν βρέχονται από θάλασσα: Λευκορωσία, Μολδαβία, ΠΓΔΜ, Σερβία, Ουγγαρία, Σλοβακία, Τσεχία, Αυστρία, Λιχνεστάιν, Αγ. Μαρίνος, Ελβετία, Λουξεμβούργο, Ανδόρα, Βατικανό</a:t>
          </a:r>
          <a:endParaRPr lang="en-US" sz="1500" kern="1200"/>
        </a:p>
      </dsp:txBody>
      <dsp:txXfrm>
        <a:off x="0" y="1858281"/>
        <a:ext cx="4701779" cy="1855561"/>
      </dsp:txXfrm>
    </dsp:sp>
    <dsp:sp modelId="{8577655D-F5E7-4CCD-BE0B-22B918158CA3}">
      <dsp:nvSpPr>
        <dsp:cNvPr id="0" name=""/>
        <dsp:cNvSpPr/>
      </dsp:nvSpPr>
      <dsp:spPr>
        <a:xfrm>
          <a:off x="0" y="3713843"/>
          <a:ext cx="4701779" cy="0"/>
        </a:xfrm>
        <a:prstGeom prst="lin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300D9E05-3E37-4A67-B84F-1BE47BF9AEA0}">
      <dsp:nvSpPr>
        <dsp:cNvPr id="0" name=""/>
        <dsp:cNvSpPr/>
      </dsp:nvSpPr>
      <dsp:spPr>
        <a:xfrm>
          <a:off x="0" y="3713843"/>
          <a:ext cx="4701779" cy="1855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l-GR" sz="1500" kern="1200"/>
            <a:t>Έτσι, δεν είναι περίεργο που οι περισσότεροι </a:t>
          </a:r>
          <a:r>
            <a:rPr lang="el-GR" sz="1500" b="1" kern="1200"/>
            <a:t>ευρωπαϊκοί λαοί έχουν σπουδαία ναυτική παράδοση</a:t>
          </a:r>
          <a:r>
            <a:rPr lang="el-GR" sz="1500" kern="1200"/>
            <a:t> ενώ πολλοί ήταν οι σπουδαίοι Ευρωπαίοι </a:t>
          </a:r>
          <a:r>
            <a:rPr lang="el-GR" sz="1500" b="1" kern="1200"/>
            <a:t>θαλασσοπόροι </a:t>
          </a:r>
          <a:r>
            <a:rPr lang="el-GR" sz="1500" kern="1200"/>
            <a:t>την εποχή των μεγάλων εξερευνήσεων (15ος-16ος αιώνας). Στη στενή σχέση των Ευρωπαίων με τη θάλασσα και στα ταξίδια τους στον κόσμο οφείλεται η διάδοση πολλών ευρωπαϊκών γλωσσών στον πλανήτη.</a:t>
          </a:r>
          <a:endParaRPr lang="en-US" sz="1500" kern="1200"/>
        </a:p>
      </dsp:txBody>
      <dsp:txXfrm>
        <a:off x="0" y="3713843"/>
        <a:ext cx="4701779" cy="185556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575E21-872A-430C-85F4-830330956D9F}">
      <dsp:nvSpPr>
        <dsp:cNvPr id="0" name=""/>
        <dsp:cNvSpPr/>
      </dsp:nvSpPr>
      <dsp:spPr>
        <a:xfrm>
          <a:off x="0" y="2720"/>
          <a:ext cx="4701779" cy="0"/>
        </a:xfrm>
        <a:prstGeom prst="lin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w="9525" cap="flat" cmpd="sng" algn="ctr">
          <a:solidFill>
            <a:schemeClr val="accent6">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696ABE27-9B5D-4486-AF52-806F4AB014CB}">
      <dsp:nvSpPr>
        <dsp:cNvPr id="0" name=""/>
        <dsp:cNvSpPr/>
      </dsp:nvSpPr>
      <dsp:spPr>
        <a:xfrm>
          <a:off x="0" y="2720"/>
          <a:ext cx="4701779" cy="1855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l-GR" sz="1900" b="1" u="sng" kern="1200"/>
            <a:t>Η Βαλκανική χερσόνησος</a:t>
          </a:r>
          <a:endParaRPr lang="en-US" sz="1900" kern="1200"/>
        </a:p>
      </dsp:txBody>
      <dsp:txXfrm>
        <a:off x="0" y="2720"/>
        <a:ext cx="4701779" cy="1855561"/>
      </dsp:txXfrm>
    </dsp:sp>
    <dsp:sp modelId="{8DF7B5B9-88CA-4A2F-B6EE-48EFFD3CD696}">
      <dsp:nvSpPr>
        <dsp:cNvPr id="0" name=""/>
        <dsp:cNvSpPr/>
      </dsp:nvSpPr>
      <dsp:spPr>
        <a:xfrm>
          <a:off x="0" y="1858281"/>
          <a:ext cx="4701779" cy="0"/>
        </a:xfrm>
        <a:prstGeom prst="lin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w="9525" cap="flat" cmpd="sng" algn="ctr">
          <a:solidFill>
            <a:schemeClr val="accent6">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A0E8EF4E-C6A9-4CC3-823D-0F47C6F4A9BB}">
      <dsp:nvSpPr>
        <dsp:cNvPr id="0" name=""/>
        <dsp:cNvSpPr/>
      </dsp:nvSpPr>
      <dsp:spPr>
        <a:xfrm>
          <a:off x="0" y="1858281"/>
          <a:ext cx="4701779" cy="1855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l-GR" sz="1900" kern="1200"/>
            <a:t>Στην Βαλκανική χερσόνησο (</a:t>
          </a:r>
          <a:r>
            <a:rPr lang="el-GR" sz="1900" i="1" kern="1200"/>
            <a:t>ή</a:t>
          </a:r>
          <a:r>
            <a:rPr lang="el-GR" sz="1900" kern="1200"/>
            <a:t> χερσόνησος του Αίμου</a:t>
          </a:r>
          <a:r>
            <a:rPr lang="el-GR" sz="1900" i="1" kern="1200"/>
            <a:t>) </a:t>
          </a:r>
          <a:r>
            <a:rPr lang="el-GR" sz="1900" kern="1200"/>
            <a:t>βρίσκονται : η </a:t>
          </a:r>
          <a:r>
            <a:rPr lang="el-GR" sz="1900" b="1" kern="1200"/>
            <a:t>Ελλάδα</a:t>
          </a:r>
          <a:r>
            <a:rPr lang="el-GR" sz="1900" kern="1200"/>
            <a:t>, η </a:t>
          </a:r>
          <a:r>
            <a:rPr lang="el-GR" sz="1900" b="1" kern="1200"/>
            <a:t>Σερβία, </a:t>
          </a:r>
          <a:r>
            <a:rPr lang="el-GR" sz="1900" kern="1200"/>
            <a:t>η </a:t>
          </a:r>
          <a:r>
            <a:rPr lang="el-GR" sz="1900" b="1" kern="1200"/>
            <a:t>Αλβανία</a:t>
          </a:r>
          <a:r>
            <a:rPr lang="el-GR" sz="1900" kern="1200"/>
            <a:t>, η </a:t>
          </a:r>
          <a:r>
            <a:rPr lang="el-GR" sz="1900" b="1" kern="1200"/>
            <a:t>Βουλγαρία</a:t>
          </a:r>
          <a:r>
            <a:rPr lang="el-GR" sz="1900" kern="1200"/>
            <a:t>, η </a:t>
          </a:r>
          <a:r>
            <a:rPr lang="el-GR" sz="1900" b="1" kern="1200"/>
            <a:t>Σλοβενία</a:t>
          </a:r>
          <a:r>
            <a:rPr lang="el-GR" sz="1900" kern="1200"/>
            <a:t>, η </a:t>
          </a:r>
          <a:r>
            <a:rPr lang="el-GR" sz="1900" b="1" kern="1200"/>
            <a:t>Βοσνία- Ερζεγοβίνη</a:t>
          </a:r>
          <a:r>
            <a:rPr lang="el-GR" sz="1900" kern="1200"/>
            <a:t>, η </a:t>
          </a:r>
          <a:r>
            <a:rPr lang="el-GR" sz="1900" b="1" kern="1200"/>
            <a:t>Κροατία</a:t>
          </a:r>
          <a:r>
            <a:rPr lang="el-GR" sz="1900" kern="1200"/>
            <a:t>, η </a:t>
          </a:r>
          <a:r>
            <a:rPr lang="el-GR" sz="1900" b="1" kern="1200"/>
            <a:t>Π.Γ.Δ.Μ.</a:t>
          </a:r>
          <a:r>
            <a:rPr lang="el-GR" sz="1900" kern="1200"/>
            <a:t>, το </a:t>
          </a:r>
          <a:r>
            <a:rPr lang="el-GR" sz="1900" b="1" kern="1200"/>
            <a:t>Μαυροβούνιο,</a:t>
          </a:r>
          <a:r>
            <a:rPr lang="el-GR" sz="1900" kern="1200"/>
            <a:t> η </a:t>
          </a:r>
          <a:r>
            <a:rPr lang="el-GR" sz="1900" b="1" kern="1200"/>
            <a:t>Ρουμανία </a:t>
          </a:r>
          <a:r>
            <a:rPr lang="el-GR" sz="1900" kern="1200"/>
            <a:t>και το ευρωπαϊκό κομμάτι της Τουρκίας.</a:t>
          </a:r>
          <a:endParaRPr lang="en-US" sz="1900" kern="1200"/>
        </a:p>
      </dsp:txBody>
      <dsp:txXfrm>
        <a:off x="0" y="1858281"/>
        <a:ext cx="4701779" cy="1855561"/>
      </dsp:txXfrm>
    </dsp:sp>
    <dsp:sp modelId="{02BB2095-ECC0-4842-AD30-C1CA93CC149E}">
      <dsp:nvSpPr>
        <dsp:cNvPr id="0" name=""/>
        <dsp:cNvSpPr/>
      </dsp:nvSpPr>
      <dsp:spPr>
        <a:xfrm>
          <a:off x="0" y="3713843"/>
          <a:ext cx="4701779" cy="0"/>
        </a:xfrm>
        <a:prstGeom prst="lin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w="9525" cap="flat" cmpd="sng" algn="ctr">
          <a:solidFill>
            <a:schemeClr val="accent6">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7EA35F87-723B-481A-BE23-FAFF1D8CCA60}">
      <dsp:nvSpPr>
        <dsp:cNvPr id="0" name=""/>
        <dsp:cNvSpPr/>
      </dsp:nvSpPr>
      <dsp:spPr>
        <a:xfrm>
          <a:off x="0" y="3713843"/>
          <a:ext cx="4701779" cy="1855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l-GR" sz="1900" kern="1200"/>
            <a:t>Οι γεωλογικές διεργασίες (σεισμοί, ηφαίστεια), που συνέβησαν πριν από εκατομμύρια και δισεκατομμύρια χρόνια δημιούργησαν </a:t>
          </a:r>
          <a:r>
            <a:rPr lang="el-GR" sz="1900" b="1" kern="1200"/>
            <a:t>πολύ μεγάλο αριθμό νησιών</a:t>
          </a:r>
          <a:r>
            <a:rPr lang="el-GR" sz="1900" kern="1200"/>
            <a:t>. Χαρακτηριστικό παράδειγμα αποτελούν η Ελλάδα και η Κροατία.</a:t>
          </a:r>
          <a:endParaRPr lang="en-US" sz="1900" kern="1200"/>
        </a:p>
      </dsp:txBody>
      <dsp:txXfrm>
        <a:off x="0" y="3713843"/>
        <a:ext cx="4701779" cy="185556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84E109-37B5-4694-8322-88B7CA335C5C}">
      <dsp:nvSpPr>
        <dsp:cNvPr id="0" name=""/>
        <dsp:cNvSpPr/>
      </dsp:nvSpPr>
      <dsp:spPr>
        <a:xfrm>
          <a:off x="0" y="2720"/>
          <a:ext cx="4701779"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9C3791A-B580-49C8-917B-B71C7CF35217}">
      <dsp:nvSpPr>
        <dsp:cNvPr id="0" name=""/>
        <dsp:cNvSpPr/>
      </dsp:nvSpPr>
      <dsp:spPr>
        <a:xfrm>
          <a:off x="0" y="2720"/>
          <a:ext cx="4701779" cy="1855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l-GR" sz="1700" b="1" u="sng" kern="1200"/>
            <a:t>Η Ιταλική χερσόνησος</a:t>
          </a:r>
          <a:endParaRPr lang="en-US" sz="1700" kern="1200"/>
        </a:p>
      </dsp:txBody>
      <dsp:txXfrm>
        <a:off x="0" y="2720"/>
        <a:ext cx="4701779" cy="1855561"/>
      </dsp:txXfrm>
    </dsp:sp>
    <dsp:sp modelId="{2871B1A6-B746-4383-88CE-8D7F8DA9426C}">
      <dsp:nvSpPr>
        <dsp:cNvPr id="0" name=""/>
        <dsp:cNvSpPr/>
      </dsp:nvSpPr>
      <dsp:spPr>
        <a:xfrm>
          <a:off x="0" y="1858281"/>
          <a:ext cx="4701779"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53EB92-CCE5-4A97-A65D-B918E1022004}">
      <dsp:nvSpPr>
        <dsp:cNvPr id="0" name=""/>
        <dsp:cNvSpPr/>
      </dsp:nvSpPr>
      <dsp:spPr>
        <a:xfrm>
          <a:off x="0" y="1858281"/>
          <a:ext cx="4701779" cy="1855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l-GR" sz="1700" kern="1200"/>
            <a:t>Στην Ιταλική χερσόνησο (ή Χερσόνησος των Απεννίνων) ανήκουν η </a:t>
          </a:r>
          <a:r>
            <a:rPr lang="el-GR" sz="1700" b="1" kern="1200"/>
            <a:t>Ιταλία</a:t>
          </a:r>
          <a:r>
            <a:rPr lang="el-GR" sz="1700" kern="1200"/>
            <a:t>, το </a:t>
          </a:r>
          <a:r>
            <a:rPr lang="el-GR" sz="1700" b="1" kern="1200"/>
            <a:t>Βατικανό </a:t>
          </a:r>
          <a:r>
            <a:rPr lang="el-GR" sz="1700" kern="1200"/>
            <a:t>και ο </a:t>
          </a:r>
          <a:r>
            <a:rPr lang="el-GR" sz="1700" b="1" kern="1200"/>
            <a:t>Άγιος Μαρίνος</a:t>
          </a:r>
          <a:r>
            <a:rPr lang="el-GR" sz="1700" kern="1200"/>
            <a:t>. </a:t>
          </a:r>
          <a:endParaRPr lang="en-US" sz="1700" kern="1200"/>
        </a:p>
      </dsp:txBody>
      <dsp:txXfrm>
        <a:off x="0" y="1858281"/>
        <a:ext cx="4701779" cy="1855561"/>
      </dsp:txXfrm>
    </dsp:sp>
    <dsp:sp modelId="{6A2291C4-9CD2-4682-9167-BA7B099B5421}">
      <dsp:nvSpPr>
        <dsp:cNvPr id="0" name=""/>
        <dsp:cNvSpPr/>
      </dsp:nvSpPr>
      <dsp:spPr>
        <a:xfrm>
          <a:off x="0" y="3713843"/>
          <a:ext cx="4701779"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1843A0-2565-4443-859D-765963409F36}">
      <dsp:nvSpPr>
        <dsp:cNvPr id="0" name=""/>
        <dsp:cNvSpPr/>
      </dsp:nvSpPr>
      <dsp:spPr>
        <a:xfrm>
          <a:off x="0" y="3713843"/>
          <a:ext cx="4701779" cy="1855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l-GR" sz="1700" kern="1200"/>
            <a:t>Βρέχεται εξ ολοκλήρου των τριών παράκτιων πλευρών τις από την Μεσόγειο και συγκεκριμένα από τα εξής πελάγη: Το </a:t>
          </a:r>
          <a:r>
            <a:rPr lang="el-GR" sz="1700" b="1" kern="1200">
              <a:hlinkClick xmlns:r="http://schemas.openxmlformats.org/officeDocument/2006/relationships" r:id="rId1"/>
            </a:rPr>
            <a:t>Αδριατικό</a:t>
          </a:r>
          <a:r>
            <a:rPr lang="el-GR" sz="1700" kern="1200"/>
            <a:t> στα ανατολικά, το </a:t>
          </a:r>
          <a:r>
            <a:rPr lang="el-GR" sz="1700" b="1" kern="1200">
              <a:hlinkClick xmlns:r="http://schemas.openxmlformats.org/officeDocument/2006/relationships" r:id="rId2"/>
            </a:rPr>
            <a:t>Ιόνιο</a:t>
          </a:r>
          <a:r>
            <a:rPr lang="el-GR" sz="1700" b="1" kern="1200"/>
            <a:t> </a:t>
          </a:r>
          <a:r>
            <a:rPr lang="el-GR" sz="1700" kern="1200"/>
            <a:t>στα νότια, το </a:t>
          </a:r>
          <a:r>
            <a:rPr lang="el-GR" sz="1700" b="1" kern="1200">
              <a:hlinkClick xmlns:r="http://schemas.openxmlformats.org/officeDocument/2006/relationships" r:id="rId3"/>
            </a:rPr>
            <a:t>Τυρρηνικό</a:t>
          </a:r>
          <a:r>
            <a:rPr lang="el-GR" sz="1700" b="1" kern="1200"/>
            <a:t> </a:t>
          </a:r>
          <a:r>
            <a:rPr lang="el-GR" sz="1700" kern="1200"/>
            <a:t>στα δυτικά και το </a:t>
          </a:r>
          <a:r>
            <a:rPr lang="el-GR" sz="1700" b="1" kern="1200">
              <a:hlinkClick xmlns:r="http://schemas.openxmlformats.org/officeDocument/2006/relationships" r:id="rId4"/>
            </a:rPr>
            <a:t>Λυγουρικό</a:t>
          </a:r>
          <a:r>
            <a:rPr lang="el-GR" sz="1700" b="1" kern="1200"/>
            <a:t> </a:t>
          </a:r>
          <a:r>
            <a:rPr lang="el-GR" sz="1700" kern="1200"/>
            <a:t>στα βορειοδυτικά. Η χερσόνησος είναι πολύ γνωστή παγκοσμίως και για το ιδιαίτερο σχήμα της που θυμίζει μπότα.</a:t>
          </a:r>
          <a:endParaRPr lang="en-US" sz="1700" kern="1200"/>
        </a:p>
      </dsp:txBody>
      <dsp:txXfrm>
        <a:off x="0" y="3713843"/>
        <a:ext cx="4701779" cy="185556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ACC8CC-BF32-4B92-9FB1-5FBCFA69CEDA}">
      <dsp:nvSpPr>
        <dsp:cNvPr id="0" name=""/>
        <dsp:cNvSpPr/>
      </dsp:nvSpPr>
      <dsp:spPr>
        <a:xfrm>
          <a:off x="0" y="680"/>
          <a:ext cx="4701779" cy="0"/>
        </a:xfrm>
        <a:prstGeom prst="lin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4061F650-C21F-478C-BD90-3CA7215DC516}">
      <dsp:nvSpPr>
        <dsp:cNvPr id="0" name=""/>
        <dsp:cNvSpPr/>
      </dsp:nvSpPr>
      <dsp:spPr>
        <a:xfrm>
          <a:off x="0" y="680"/>
          <a:ext cx="4701779" cy="1114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l-GR" sz="1700" b="1" u="sng" kern="1200"/>
            <a:t>Η Ιβηρική χερσόνησος</a:t>
          </a:r>
          <a:endParaRPr lang="en-US" sz="1700" kern="1200"/>
        </a:p>
      </dsp:txBody>
      <dsp:txXfrm>
        <a:off x="0" y="680"/>
        <a:ext cx="4701779" cy="1114152"/>
      </dsp:txXfrm>
    </dsp:sp>
    <dsp:sp modelId="{10B5272D-9ED5-4A37-84A6-3B2E54DAADE2}">
      <dsp:nvSpPr>
        <dsp:cNvPr id="0" name=""/>
        <dsp:cNvSpPr/>
      </dsp:nvSpPr>
      <dsp:spPr>
        <a:xfrm>
          <a:off x="0" y="1114833"/>
          <a:ext cx="4701779" cy="0"/>
        </a:xfrm>
        <a:prstGeom prst="lin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E24C22BF-32F8-402F-A02F-E5F256549451}">
      <dsp:nvSpPr>
        <dsp:cNvPr id="0" name=""/>
        <dsp:cNvSpPr/>
      </dsp:nvSpPr>
      <dsp:spPr>
        <a:xfrm>
          <a:off x="0" y="1114833"/>
          <a:ext cx="4701779" cy="1114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l-GR" sz="1700" kern="1200"/>
            <a:t>Η Ιβηρική χερσόνησος περιλαμβάνει τα εξής κράτη και εδάφη: </a:t>
          </a:r>
          <a:r>
            <a:rPr lang="el-GR" sz="1700" b="1" kern="1200"/>
            <a:t>Ισπανία</a:t>
          </a:r>
          <a:r>
            <a:rPr lang="el-GR" sz="1700" kern="1200"/>
            <a:t>, </a:t>
          </a:r>
          <a:r>
            <a:rPr lang="el-GR" sz="1700" b="1" kern="1200"/>
            <a:t>Πορτογαλία</a:t>
          </a:r>
          <a:r>
            <a:rPr lang="el-GR" sz="1700" kern="1200"/>
            <a:t>, </a:t>
          </a:r>
          <a:r>
            <a:rPr lang="el-GR" sz="1700" b="1" kern="1200"/>
            <a:t>Ανδόρα</a:t>
          </a:r>
          <a:r>
            <a:rPr lang="el-GR" sz="1700" kern="1200"/>
            <a:t>, </a:t>
          </a:r>
          <a:r>
            <a:rPr lang="el-GR" sz="1700" b="1" kern="1200"/>
            <a:t>Γιβραλτάρ</a:t>
          </a:r>
          <a:r>
            <a:rPr lang="el-GR" sz="1700" kern="1200"/>
            <a:t>.</a:t>
          </a:r>
          <a:endParaRPr lang="en-US" sz="1700" kern="1200"/>
        </a:p>
      </dsp:txBody>
      <dsp:txXfrm>
        <a:off x="0" y="1114833"/>
        <a:ext cx="4701779" cy="1114152"/>
      </dsp:txXfrm>
    </dsp:sp>
    <dsp:sp modelId="{24BDBC01-8B05-4CE8-9FFD-6C1ED82845EF}">
      <dsp:nvSpPr>
        <dsp:cNvPr id="0" name=""/>
        <dsp:cNvSpPr/>
      </dsp:nvSpPr>
      <dsp:spPr>
        <a:xfrm>
          <a:off x="0" y="2228986"/>
          <a:ext cx="4701779" cy="0"/>
        </a:xfrm>
        <a:prstGeom prst="lin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060B7BAC-0BDE-49F2-A885-711869A4E61B}">
      <dsp:nvSpPr>
        <dsp:cNvPr id="0" name=""/>
        <dsp:cNvSpPr/>
      </dsp:nvSpPr>
      <dsp:spPr>
        <a:xfrm>
          <a:off x="0" y="2228986"/>
          <a:ext cx="4701779" cy="1114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l-GR" sz="1700" kern="1200"/>
            <a:t>Χωρίζεται από την υπόλοιπη Ευρώπη με την οροσειρά των Πυρηναίων, που αποτελούν επίσης το φυσικό σύνορο Ισπανίας-Γαλλίας. </a:t>
          </a:r>
          <a:endParaRPr lang="en-US" sz="1700" kern="1200"/>
        </a:p>
      </dsp:txBody>
      <dsp:txXfrm>
        <a:off x="0" y="2228986"/>
        <a:ext cx="4701779" cy="1114152"/>
      </dsp:txXfrm>
    </dsp:sp>
    <dsp:sp modelId="{4788D9A2-F016-4885-ABCC-718BB2BDB425}">
      <dsp:nvSpPr>
        <dsp:cNvPr id="0" name=""/>
        <dsp:cNvSpPr/>
      </dsp:nvSpPr>
      <dsp:spPr>
        <a:xfrm>
          <a:off x="0" y="3343138"/>
          <a:ext cx="4701779" cy="0"/>
        </a:xfrm>
        <a:prstGeom prst="lin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E07391C2-D5E2-43B2-810D-51B36DCC084F}">
      <dsp:nvSpPr>
        <dsp:cNvPr id="0" name=""/>
        <dsp:cNvSpPr/>
      </dsp:nvSpPr>
      <dsp:spPr>
        <a:xfrm>
          <a:off x="0" y="3343138"/>
          <a:ext cx="4701779" cy="1114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l-GR" sz="1700" kern="1200"/>
            <a:t>Νοτιοδυτικά, Δυτικά και Βόρεια βρέχεται από τον Ατλαντικό Ωκεανό και Ανατολικά και νοτιοανατολικά από τη Μεσόγειο θάλασσα. </a:t>
          </a:r>
          <a:endParaRPr lang="en-US" sz="1700" kern="1200"/>
        </a:p>
      </dsp:txBody>
      <dsp:txXfrm>
        <a:off x="0" y="3343138"/>
        <a:ext cx="4701779" cy="1114152"/>
      </dsp:txXfrm>
    </dsp:sp>
    <dsp:sp modelId="{B3D73AA1-2B6E-42C2-B62B-B39BB2121893}">
      <dsp:nvSpPr>
        <dsp:cNvPr id="0" name=""/>
        <dsp:cNvSpPr/>
      </dsp:nvSpPr>
      <dsp:spPr>
        <a:xfrm>
          <a:off x="0" y="4457291"/>
          <a:ext cx="4701779" cy="0"/>
        </a:xfrm>
        <a:prstGeom prst="lin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49652B2B-DB21-4F40-AAB3-2C3A4FBBF519}">
      <dsp:nvSpPr>
        <dsp:cNvPr id="0" name=""/>
        <dsp:cNvSpPr/>
      </dsp:nvSpPr>
      <dsp:spPr>
        <a:xfrm>
          <a:off x="0" y="4457291"/>
          <a:ext cx="4701779" cy="1114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l-GR" sz="1700" kern="1200"/>
            <a:t>Το νοτιότερο σημείο της είναι το </a:t>
          </a:r>
          <a:r>
            <a:rPr lang="el-GR" sz="1700" b="1" kern="1200">
              <a:hlinkClick xmlns:r="http://schemas.openxmlformats.org/officeDocument/2006/relationships" r:id="rId1"/>
            </a:rPr>
            <a:t>Γιβραλτάρ</a:t>
          </a:r>
          <a:r>
            <a:rPr lang="el-GR" sz="1700" kern="1200"/>
            <a:t> που είναι το πλησιέστερο σημείο της Ευρώπης με την Αφρική που αποτελεί και τη δυτική πύλη της Μεσογείου.</a:t>
          </a:r>
          <a:endParaRPr lang="en-US" sz="1700" kern="1200"/>
        </a:p>
      </dsp:txBody>
      <dsp:txXfrm>
        <a:off x="0" y="4457291"/>
        <a:ext cx="4701779" cy="111415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F60AC-EBEB-458C-B92A-ADFDA7A11B6B}">
      <dsp:nvSpPr>
        <dsp:cNvPr id="0" name=""/>
        <dsp:cNvSpPr/>
      </dsp:nvSpPr>
      <dsp:spPr>
        <a:xfrm>
          <a:off x="0" y="680"/>
          <a:ext cx="4701779" cy="0"/>
        </a:xfrm>
        <a:prstGeom prst="line">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w="9525" cap="flat" cmpd="sng" algn="ctr">
          <a:solidFill>
            <a:schemeClr val="dk2">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FB5A0553-9A87-4893-A30D-D92812A339A8}">
      <dsp:nvSpPr>
        <dsp:cNvPr id="0" name=""/>
        <dsp:cNvSpPr/>
      </dsp:nvSpPr>
      <dsp:spPr>
        <a:xfrm>
          <a:off x="0" y="680"/>
          <a:ext cx="4701779" cy="7958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l-GR" sz="1200" b="1" u="sng" kern="1200"/>
            <a:t>Η Σκανδιναβική χερσόνησος</a:t>
          </a:r>
          <a:endParaRPr lang="en-US" sz="1200" kern="1200"/>
        </a:p>
      </dsp:txBody>
      <dsp:txXfrm>
        <a:off x="0" y="680"/>
        <a:ext cx="4701779" cy="795823"/>
      </dsp:txXfrm>
    </dsp:sp>
    <dsp:sp modelId="{B5D3AD9A-C790-4FDF-A7D0-4473495EA44F}">
      <dsp:nvSpPr>
        <dsp:cNvPr id="0" name=""/>
        <dsp:cNvSpPr/>
      </dsp:nvSpPr>
      <dsp:spPr>
        <a:xfrm>
          <a:off x="0" y="796503"/>
          <a:ext cx="4701779" cy="0"/>
        </a:xfrm>
        <a:prstGeom prst="line">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w="9525" cap="flat" cmpd="sng" algn="ctr">
          <a:solidFill>
            <a:schemeClr val="dk2">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EDEE7D2A-599F-4C21-8CD7-4A5D7AF5BAA2}">
      <dsp:nvSpPr>
        <dsp:cNvPr id="0" name=""/>
        <dsp:cNvSpPr/>
      </dsp:nvSpPr>
      <dsp:spPr>
        <a:xfrm>
          <a:off x="0" y="796503"/>
          <a:ext cx="4701779" cy="7958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l-GR" sz="1200" kern="1200"/>
            <a:t>Η Σκανδιναβική χερσόνησος περιλαμβάνει τη </a:t>
          </a:r>
          <a:r>
            <a:rPr lang="el-GR" sz="1200" b="1" kern="1200"/>
            <a:t>Νορβηγία</a:t>
          </a:r>
          <a:r>
            <a:rPr lang="el-GR" sz="1200" kern="1200"/>
            <a:t>, τη </a:t>
          </a:r>
          <a:r>
            <a:rPr lang="el-GR" sz="1200" b="1" kern="1200"/>
            <a:t>Σουηδία</a:t>
          </a:r>
          <a:r>
            <a:rPr lang="el-GR" sz="1200" kern="1200"/>
            <a:t>, και τη </a:t>
          </a:r>
          <a:r>
            <a:rPr lang="el-GR" sz="1200" b="1" kern="1200"/>
            <a:t>Φινλανδία </a:t>
          </a:r>
          <a:r>
            <a:rPr lang="el-GR" sz="1200" kern="1200"/>
            <a:t>(το βόρειο τμήμα).</a:t>
          </a:r>
          <a:endParaRPr lang="en-US" sz="1200" kern="1200"/>
        </a:p>
      </dsp:txBody>
      <dsp:txXfrm>
        <a:off x="0" y="796503"/>
        <a:ext cx="4701779" cy="795823"/>
      </dsp:txXfrm>
    </dsp:sp>
    <dsp:sp modelId="{B8935358-1D91-418C-B169-F62D90E64768}">
      <dsp:nvSpPr>
        <dsp:cNvPr id="0" name=""/>
        <dsp:cNvSpPr/>
      </dsp:nvSpPr>
      <dsp:spPr>
        <a:xfrm>
          <a:off x="0" y="1592327"/>
          <a:ext cx="4701779" cy="0"/>
        </a:xfrm>
        <a:prstGeom prst="line">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w="9525" cap="flat" cmpd="sng" algn="ctr">
          <a:solidFill>
            <a:schemeClr val="dk2">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5B9BB6A0-B790-4C62-ACD3-9AB1783BF1C9}">
      <dsp:nvSpPr>
        <dsp:cNvPr id="0" name=""/>
        <dsp:cNvSpPr/>
      </dsp:nvSpPr>
      <dsp:spPr>
        <a:xfrm>
          <a:off x="0" y="1592327"/>
          <a:ext cx="4701779" cy="7958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l-GR" sz="1200" kern="1200"/>
            <a:t>Η χερσόνησος της Σκανδιναβίας είναι </a:t>
          </a:r>
          <a:r>
            <a:rPr lang="el-GR" sz="1200" b="1" kern="1200"/>
            <a:t>η μεγαλύτερη χερσόνησος της Ευρώπης</a:t>
          </a:r>
          <a:r>
            <a:rPr lang="el-GR" sz="1200" kern="1200"/>
            <a:t>.</a:t>
          </a:r>
          <a:endParaRPr lang="en-US" sz="1200" kern="1200"/>
        </a:p>
      </dsp:txBody>
      <dsp:txXfrm>
        <a:off x="0" y="1592327"/>
        <a:ext cx="4701779" cy="795823"/>
      </dsp:txXfrm>
    </dsp:sp>
    <dsp:sp modelId="{332E8300-548A-477F-89B8-BA65EF9E310A}">
      <dsp:nvSpPr>
        <dsp:cNvPr id="0" name=""/>
        <dsp:cNvSpPr/>
      </dsp:nvSpPr>
      <dsp:spPr>
        <a:xfrm>
          <a:off x="0" y="2388150"/>
          <a:ext cx="4701779" cy="0"/>
        </a:xfrm>
        <a:prstGeom prst="line">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w="9525" cap="flat" cmpd="sng" algn="ctr">
          <a:solidFill>
            <a:schemeClr val="dk2">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16228B23-4596-4D5D-962A-1F7157222EDB}">
      <dsp:nvSpPr>
        <dsp:cNvPr id="0" name=""/>
        <dsp:cNvSpPr/>
      </dsp:nvSpPr>
      <dsp:spPr>
        <a:xfrm>
          <a:off x="0" y="2388150"/>
          <a:ext cx="4701779" cy="7958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l-GR" sz="1200" kern="1200"/>
            <a:t>Η βόρεια Σκανδιναβία σκεπάζεται από πάγους οι οποίοι στο πέρασμα χιλιάδων ετών έχουν διαβρώσει τις ακτές της και έχουν δημιουργήσει πολύπλοκους δαντελωτούς κόλπους, τα </a:t>
          </a:r>
          <a:r>
            <a:rPr lang="el-GR" sz="1200" b="1" kern="1200"/>
            <a:t>φιόρδ</a:t>
          </a:r>
          <a:r>
            <a:rPr lang="el-GR" sz="1200" kern="1200"/>
            <a:t>.</a:t>
          </a:r>
          <a:endParaRPr lang="en-US" sz="1200" kern="1200"/>
        </a:p>
      </dsp:txBody>
      <dsp:txXfrm>
        <a:off x="0" y="2388150"/>
        <a:ext cx="4701779" cy="795823"/>
      </dsp:txXfrm>
    </dsp:sp>
    <dsp:sp modelId="{90F5C8BD-0F2D-456A-A4A4-2C70647639C3}">
      <dsp:nvSpPr>
        <dsp:cNvPr id="0" name=""/>
        <dsp:cNvSpPr/>
      </dsp:nvSpPr>
      <dsp:spPr>
        <a:xfrm>
          <a:off x="0" y="3183974"/>
          <a:ext cx="4701779" cy="0"/>
        </a:xfrm>
        <a:prstGeom prst="line">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w="9525" cap="flat" cmpd="sng" algn="ctr">
          <a:solidFill>
            <a:schemeClr val="dk2">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3C12C495-27C8-4010-9B53-6AEFCCB42712}">
      <dsp:nvSpPr>
        <dsp:cNvPr id="0" name=""/>
        <dsp:cNvSpPr/>
      </dsp:nvSpPr>
      <dsp:spPr>
        <a:xfrm>
          <a:off x="0" y="3183974"/>
          <a:ext cx="4701779" cy="7958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l-GR" sz="1200" kern="1200"/>
            <a:t>Η θάλασσα που κατέκλυσε τις βαθιές αυτές εσοχές, σε πολλά σημεία εισχωρεί ακόμη και 200 χιλιόμετρα στην ξηρά ενώ το βάθος των νερών φθάνει και τα 1.000 μέτρα. Οι απόκρημνες ακτές τους μπορούν να φτάσουν σε ύψος και τα 1000 μ.</a:t>
          </a:r>
          <a:endParaRPr lang="en-US" sz="1200" kern="1200"/>
        </a:p>
      </dsp:txBody>
      <dsp:txXfrm>
        <a:off x="0" y="3183974"/>
        <a:ext cx="4701779" cy="795823"/>
      </dsp:txXfrm>
    </dsp:sp>
    <dsp:sp modelId="{3E8D86B5-90DD-471A-9D56-40072B98E220}">
      <dsp:nvSpPr>
        <dsp:cNvPr id="0" name=""/>
        <dsp:cNvSpPr/>
      </dsp:nvSpPr>
      <dsp:spPr>
        <a:xfrm>
          <a:off x="0" y="3979797"/>
          <a:ext cx="4701779" cy="0"/>
        </a:xfrm>
        <a:prstGeom prst="line">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w="9525" cap="flat" cmpd="sng" algn="ctr">
          <a:solidFill>
            <a:schemeClr val="dk2">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772F7DF2-40BD-4D39-9CD0-DD30EA832D09}">
      <dsp:nvSpPr>
        <dsp:cNvPr id="0" name=""/>
        <dsp:cNvSpPr/>
      </dsp:nvSpPr>
      <dsp:spPr>
        <a:xfrm>
          <a:off x="0" y="3979797"/>
          <a:ext cx="4701779" cy="7958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l-GR" sz="1200" b="1" u="sng" kern="1200"/>
            <a:t>Η χερσόνησος της Γιουτλάνδης</a:t>
          </a:r>
          <a:endParaRPr lang="en-US" sz="1200" kern="1200"/>
        </a:p>
      </dsp:txBody>
      <dsp:txXfrm>
        <a:off x="0" y="3979797"/>
        <a:ext cx="4701779" cy="795823"/>
      </dsp:txXfrm>
    </dsp:sp>
    <dsp:sp modelId="{417A32CF-CC3D-4B85-8FFE-C5ECBD66B6D1}">
      <dsp:nvSpPr>
        <dsp:cNvPr id="0" name=""/>
        <dsp:cNvSpPr/>
      </dsp:nvSpPr>
      <dsp:spPr>
        <a:xfrm>
          <a:off x="0" y="4775621"/>
          <a:ext cx="4701779" cy="0"/>
        </a:xfrm>
        <a:prstGeom prst="line">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w="9525" cap="flat" cmpd="sng" algn="ctr">
          <a:solidFill>
            <a:schemeClr val="dk2">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2542F31D-2E74-4DDE-ADC6-E617BD5186CC}">
      <dsp:nvSpPr>
        <dsp:cNvPr id="0" name=""/>
        <dsp:cNvSpPr/>
      </dsp:nvSpPr>
      <dsp:spPr>
        <a:xfrm>
          <a:off x="0" y="4775621"/>
          <a:ext cx="4701779" cy="7958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l-GR" sz="1200" kern="1200"/>
            <a:t>Η Γιουτλάνδη ή Ιουτλάνδη είναι χερσόνησος στη βόρεια Ευρώπη που αποτελεί το μόνο μη-νησιωτικό μέρος της </a:t>
          </a:r>
          <a:r>
            <a:rPr lang="el-GR" sz="1200" b="1" kern="1200"/>
            <a:t>Δανίας </a:t>
          </a:r>
          <a:r>
            <a:rPr lang="el-GR" sz="1200" kern="1200"/>
            <a:t>και επίσης το </a:t>
          </a:r>
          <a:r>
            <a:rPr lang="el-GR" sz="1200" b="1" kern="1200"/>
            <a:t>βορειότατο μέρος της Γερμανίας</a:t>
          </a:r>
          <a:r>
            <a:rPr lang="el-GR" sz="1200" kern="1200"/>
            <a:t>. </a:t>
          </a:r>
          <a:endParaRPr lang="en-US" sz="1200" kern="1200"/>
        </a:p>
      </dsp:txBody>
      <dsp:txXfrm>
        <a:off x="0" y="4775621"/>
        <a:ext cx="4701779" cy="795823"/>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Κάντε κλικ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27/5/2018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27/5/2018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27/5/2018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idx="1"/>
          </p:nvPr>
        </p:nvSpPr>
        <p:spPr/>
        <p:txBody>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27/5/2018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Κάντε κλικ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27/5/2018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27/5/2018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27/5/2018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27/5/2018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27/5/2018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Κάντε κλικ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27/5/2018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Κάντε κλικ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27/5/2018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27/5/2018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2" Type="http://schemas.openxmlformats.org/officeDocument/2006/relationships/hyperlink" Target="https://www.slideshare.net/avramaki/ss-17349733"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vyridis.weebly.com/12-oiota-theta940lambdaalphasigmasigmaepsilonsigmaf-tauetasigmaf-epsilonupsilonrho974pietasigmaf.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 name="Τίτλος 3">
            <a:extLst>
              <a:ext uri="{FF2B5EF4-FFF2-40B4-BE49-F238E27FC236}">
                <a16:creationId xmlns:a16="http://schemas.microsoft.com/office/drawing/2014/main" id="{A406A8EB-FF71-4574-91AB-5F7931F8CA8D}"/>
              </a:ext>
            </a:extLst>
          </p:cNvPr>
          <p:cNvSpPr>
            <a:spLocks noGrp="1"/>
          </p:cNvSpPr>
          <p:nvPr>
            <p:ph type="title"/>
          </p:nvPr>
        </p:nvSpPr>
        <p:spPr>
          <a:xfrm>
            <a:off x="628650" y="963877"/>
            <a:ext cx="2620771" cy="4930246"/>
          </a:xfrm>
        </p:spPr>
        <p:txBody>
          <a:bodyPr>
            <a:normAutofit/>
          </a:bodyPr>
          <a:lstStyle/>
          <a:p>
            <a:pPr algn="r"/>
            <a:r>
              <a:rPr lang="el-GR" sz="3700" i="1">
                <a:solidFill>
                  <a:schemeClr val="accent1"/>
                </a:solidFill>
              </a:rPr>
              <a:t>Μαθησιακοί στόχοι</a:t>
            </a:r>
            <a:r>
              <a:rPr lang="en-US" sz="3700" i="1">
                <a:solidFill>
                  <a:schemeClr val="accent1"/>
                </a:solidFill>
              </a:rPr>
              <a:t> </a:t>
            </a:r>
            <a:r>
              <a:rPr lang="el-GR" sz="3700" i="1">
                <a:solidFill>
                  <a:schemeClr val="accent1"/>
                </a:solidFill>
              </a:rPr>
              <a:t>ενότητας</a:t>
            </a:r>
            <a:endParaRPr lang="el-GR" sz="3700">
              <a:solidFill>
                <a:schemeClr val="accent1"/>
              </a:solidFill>
            </a:endParaRPr>
          </a:p>
        </p:txBody>
      </p:sp>
      <p:sp>
        <p:nvSpPr>
          <p:cNvPr id="5" name="Θέση περιεχομένου 4">
            <a:extLst>
              <a:ext uri="{FF2B5EF4-FFF2-40B4-BE49-F238E27FC236}">
                <a16:creationId xmlns:a16="http://schemas.microsoft.com/office/drawing/2014/main" id="{01253976-446B-4C1A-8999-249569569843}"/>
              </a:ext>
            </a:extLst>
          </p:cNvPr>
          <p:cNvSpPr>
            <a:spLocks noGrp="1"/>
          </p:cNvSpPr>
          <p:nvPr>
            <p:ph idx="1"/>
          </p:nvPr>
        </p:nvSpPr>
        <p:spPr>
          <a:xfrm>
            <a:off x="3732023" y="963877"/>
            <a:ext cx="4783327" cy="4930246"/>
          </a:xfrm>
        </p:spPr>
        <p:txBody>
          <a:bodyPr anchor="ctr">
            <a:normAutofit/>
          </a:bodyPr>
          <a:lstStyle/>
          <a:p>
            <a:pPr marL="0" indent="0">
              <a:buNone/>
            </a:pPr>
            <a:br>
              <a:rPr lang="el-GR" sz="2100"/>
            </a:br>
            <a:r>
              <a:rPr lang="el-GR" sz="2100"/>
              <a:t>Τα παιδιά να γνωρίσουν:</a:t>
            </a:r>
          </a:p>
          <a:p>
            <a:pPr marL="0" indent="0">
              <a:buNone/>
            </a:pPr>
            <a:endParaRPr lang="el-GR" sz="2100"/>
          </a:p>
          <a:p>
            <a:r>
              <a:rPr lang="el-GR" sz="2100"/>
              <a:t>Τα ακτογραφικά στοιχεία</a:t>
            </a:r>
          </a:p>
          <a:p>
            <a:r>
              <a:rPr lang="el-GR" sz="2100"/>
              <a:t>Τις μεγαλύτερες χερσονήσους της Ευρώπης και τα κράτη που ανήκουν σε αυτές</a:t>
            </a:r>
          </a:p>
          <a:p>
            <a:r>
              <a:rPr lang="el-GR" sz="2100"/>
              <a:t>Τις μεγαλύτερες θάλασσες της Ευρώπης</a:t>
            </a:r>
          </a:p>
          <a:p>
            <a:endParaRPr lang="el-GR" sz="2100"/>
          </a:p>
        </p:txBody>
      </p:sp>
    </p:spTree>
    <p:extLst>
      <p:ext uri="{BB962C8B-B14F-4D97-AF65-F5344CB8AC3E}">
        <p14:creationId xmlns:p14="http://schemas.microsoft.com/office/powerpoint/2010/main" val="25715150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9">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7700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11">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1 - Τίτλος"/>
          <p:cNvSpPr>
            <a:spLocks noGrp="1"/>
          </p:cNvSpPr>
          <p:nvPr>
            <p:ph type="title" idx="4294967295"/>
          </p:nvPr>
        </p:nvSpPr>
        <p:spPr>
          <a:xfrm>
            <a:off x="707457" y="712269"/>
            <a:ext cx="2528249" cy="5502264"/>
          </a:xfrm>
        </p:spPr>
        <p:txBody>
          <a:bodyPr vert="horz" lIns="91440" tIns="45720" rIns="91440" bIns="45720" rtlCol="0" anchor="ctr">
            <a:normAutofit/>
          </a:bodyPr>
          <a:lstStyle/>
          <a:p>
            <a:pPr algn="l">
              <a:lnSpc>
                <a:spcPct val="90000"/>
              </a:lnSpc>
            </a:pPr>
            <a:r>
              <a:rPr lang="en-US" sz="3700" kern="1200">
                <a:solidFill>
                  <a:srgbClr val="FFFFFF"/>
                </a:solidFill>
                <a:latin typeface="+mj-lt"/>
                <a:ea typeface="+mj-ea"/>
                <a:cs typeface="+mj-cs"/>
              </a:rPr>
              <a:t>Οι χερσόνησοι της Ευρώπης</a:t>
            </a:r>
          </a:p>
        </p:txBody>
      </p:sp>
      <p:graphicFrame>
        <p:nvGraphicFramePr>
          <p:cNvPr id="8" name="2 - Θέση περιεχομένου">
            <a:extLst>
              <a:ext uri="{FF2B5EF4-FFF2-40B4-BE49-F238E27FC236}">
                <a16:creationId xmlns:a16="http://schemas.microsoft.com/office/drawing/2014/main" id="{48C45624-A8CE-4145-B6C9-3614A16FDB9F}"/>
              </a:ext>
            </a:extLst>
          </p:cNvPr>
          <p:cNvGraphicFramePr>
            <a:graphicFrameLocks noGrp="1"/>
          </p:cNvGraphicFramePr>
          <p:nvPr>
            <p:ph idx="4294967295"/>
            <p:extLst>
              <p:ext uri="{D42A27DB-BD31-4B8C-83A1-F6EECF244321}">
                <p14:modId xmlns:p14="http://schemas.microsoft.com/office/powerpoint/2010/main" val="2149551047"/>
              </p:ext>
            </p:extLst>
          </p:nvPr>
        </p:nvGraphicFramePr>
        <p:xfrm>
          <a:off x="3960018" y="642938"/>
          <a:ext cx="4701779"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Η Βαλκανική χερσόνησος</a:t>
            </a:r>
          </a:p>
        </p:txBody>
      </p:sp>
      <p:pic>
        <p:nvPicPr>
          <p:cNvPr id="4" name="Picture 2" descr="D:\Documents and Settings\Administrator\Επιφάνεια εργασίας\23319069_503526023360412_2170985877614018292_n.jpg"/>
          <p:cNvPicPr>
            <a:picLocks noGrp="1" noChangeAspect="1" noChangeArrowheads="1"/>
          </p:cNvPicPr>
          <p:nvPr>
            <p:ph idx="1"/>
          </p:nvPr>
        </p:nvPicPr>
        <p:blipFill>
          <a:blip r:embed="rId2" cstate="print"/>
          <a:srcRect/>
          <a:stretch>
            <a:fillRect/>
          </a:stretch>
        </p:blipFill>
        <p:spPr bwMode="auto">
          <a:xfrm>
            <a:off x="857224" y="1500174"/>
            <a:ext cx="7572427" cy="464347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7700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1 - Τίτλος"/>
          <p:cNvSpPr>
            <a:spLocks noGrp="1"/>
          </p:cNvSpPr>
          <p:nvPr>
            <p:ph type="title"/>
          </p:nvPr>
        </p:nvSpPr>
        <p:spPr>
          <a:xfrm>
            <a:off x="707457" y="712269"/>
            <a:ext cx="2528249" cy="5502264"/>
          </a:xfrm>
        </p:spPr>
        <p:txBody>
          <a:bodyPr>
            <a:normAutofit/>
          </a:bodyPr>
          <a:lstStyle/>
          <a:p>
            <a:r>
              <a:rPr lang="el-GR" sz="3700">
                <a:solidFill>
                  <a:srgbClr val="FFFFFF"/>
                </a:solidFill>
              </a:rPr>
              <a:t>Οι χερσόνησοι της Ευρώπης</a:t>
            </a:r>
          </a:p>
        </p:txBody>
      </p:sp>
      <p:graphicFrame>
        <p:nvGraphicFramePr>
          <p:cNvPr id="5" name="2 - Θέση περιεχομένου">
            <a:extLst>
              <a:ext uri="{FF2B5EF4-FFF2-40B4-BE49-F238E27FC236}">
                <a16:creationId xmlns:a16="http://schemas.microsoft.com/office/drawing/2014/main" id="{53B9D3D7-7245-4E26-9666-2A0A6C8C6217}"/>
              </a:ext>
            </a:extLst>
          </p:cNvPr>
          <p:cNvGraphicFramePr>
            <a:graphicFrameLocks noGrp="1"/>
          </p:cNvGraphicFramePr>
          <p:nvPr>
            <p:ph idx="1"/>
            <p:extLst>
              <p:ext uri="{D42A27DB-BD31-4B8C-83A1-F6EECF244321}">
                <p14:modId xmlns:p14="http://schemas.microsoft.com/office/powerpoint/2010/main" val="684843256"/>
              </p:ext>
            </p:extLst>
          </p:nvPr>
        </p:nvGraphicFramePr>
        <p:xfrm>
          <a:off x="3960018" y="642938"/>
          <a:ext cx="4701779"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Η Ιταλική χερσόνησος</a:t>
            </a:r>
          </a:p>
        </p:txBody>
      </p:sp>
      <p:sp>
        <p:nvSpPr>
          <p:cNvPr id="3" name="2 - Θέση περιεχομένου"/>
          <p:cNvSpPr>
            <a:spLocks noGrp="1"/>
          </p:cNvSpPr>
          <p:nvPr>
            <p:ph idx="1"/>
          </p:nvPr>
        </p:nvSpPr>
        <p:spPr/>
        <p:txBody>
          <a:bodyPr/>
          <a:lstStyle/>
          <a:p>
            <a:endParaRPr lang="el-GR" dirty="0"/>
          </a:p>
        </p:txBody>
      </p:sp>
      <p:pic>
        <p:nvPicPr>
          <p:cNvPr id="4098" name="Picture 2" descr="D:\Documents and Settings\Administrator\Επιφάνεια εργασίας\It-map-el.jpg"/>
          <p:cNvPicPr>
            <a:picLocks noChangeAspect="1" noChangeArrowheads="1"/>
          </p:cNvPicPr>
          <p:nvPr/>
        </p:nvPicPr>
        <p:blipFill>
          <a:blip r:embed="rId2" cstate="print"/>
          <a:srcRect/>
          <a:stretch>
            <a:fillRect/>
          </a:stretch>
        </p:blipFill>
        <p:spPr bwMode="auto">
          <a:xfrm>
            <a:off x="1142976" y="1714488"/>
            <a:ext cx="7072362" cy="4286279"/>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7700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1 - Τίτλος"/>
          <p:cNvSpPr>
            <a:spLocks noGrp="1"/>
          </p:cNvSpPr>
          <p:nvPr>
            <p:ph type="title"/>
          </p:nvPr>
        </p:nvSpPr>
        <p:spPr>
          <a:xfrm>
            <a:off x="707457" y="712269"/>
            <a:ext cx="2528249" cy="5502264"/>
          </a:xfrm>
        </p:spPr>
        <p:txBody>
          <a:bodyPr>
            <a:normAutofit/>
          </a:bodyPr>
          <a:lstStyle/>
          <a:p>
            <a:r>
              <a:rPr lang="el-GR" sz="3700">
                <a:solidFill>
                  <a:srgbClr val="FFFFFF"/>
                </a:solidFill>
              </a:rPr>
              <a:t>Οι χερσόνησοι της Ευρώπης</a:t>
            </a:r>
          </a:p>
        </p:txBody>
      </p:sp>
      <p:graphicFrame>
        <p:nvGraphicFramePr>
          <p:cNvPr id="5" name="2 - Θέση περιεχομένου">
            <a:extLst>
              <a:ext uri="{FF2B5EF4-FFF2-40B4-BE49-F238E27FC236}">
                <a16:creationId xmlns:a16="http://schemas.microsoft.com/office/drawing/2014/main" id="{6AB8EACD-9176-4122-8CC8-E2255C0137C5}"/>
              </a:ext>
            </a:extLst>
          </p:cNvPr>
          <p:cNvGraphicFramePr>
            <a:graphicFrameLocks noGrp="1"/>
          </p:cNvGraphicFramePr>
          <p:nvPr>
            <p:ph idx="1"/>
            <p:extLst>
              <p:ext uri="{D42A27DB-BD31-4B8C-83A1-F6EECF244321}">
                <p14:modId xmlns:p14="http://schemas.microsoft.com/office/powerpoint/2010/main" val="30640533"/>
              </p:ext>
            </p:extLst>
          </p:nvPr>
        </p:nvGraphicFramePr>
        <p:xfrm>
          <a:off x="3960018" y="642938"/>
          <a:ext cx="4701779"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Η ιβηρική χερσόνησος</a:t>
            </a:r>
          </a:p>
        </p:txBody>
      </p:sp>
      <p:sp>
        <p:nvSpPr>
          <p:cNvPr id="3" name="2 - Θέση περιεχομένου"/>
          <p:cNvSpPr>
            <a:spLocks noGrp="1"/>
          </p:cNvSpPr>
          <p:nvPr>
            <p:ph idx="1"/>
          </p:nvPr>
        </p:nvSpPr>
        <p:spPr/>
        <p:txBody>
          <a:bodyPr/>
          <a:lstStyle/>
          <a:p>
            <a:endParaRPr lang="el-GR" dirty="0"/>
          </a:p>
        </p:txBody>
      </p:sp>
      <p:pic>
        <p:nvPicPr>
          <p:cNvPr id="5122" name="Picture 2" descr="D:\Documents and Settings\Administrator\Επιφάνεια εργασίας\iberian_peninsula.jpg"/>
          <p:cNvPicPr>
            <a:picLocks noChangeAspect="1" noChangeArrowheads="1"/>
          </p:cNvPicPr>
          <p:nvPr/>
        </p:nvPicPr>
        <p:blipFill>
          <a:blip r:embed="rId2" cstate="print"/>
          <a:srcRect/>
          <a:stretch>
            <a:fillRect/>
          </a:stretch>
        </p:blipFill>
        <p:spPr bwMode="auto">
          <a:xfrm>
            <a:off x="1071538" y="1643050"/>
            <a:ext cx="6715171" cy="4214842"/>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7700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1 - Τίτλος"/>
          <p:cNvSpPr>
            <a:spLocks noGrp="1"/>
          </p:cNvSpPr>
          <p:nvPr>
            <p:ph type="title"/>
          </p:nvPr>
        </p:nvSpPr>
        <p:spPr>
          <a:xfrm>
            <a:off x="707457" y="712269"/>
            <a:ext cx="2528249" cy="5502264"/>
          </a:xfrm>
        </p:spPr>
        <p:txBody>
          <a:bodyPr>
            <a:normAutofit/>
          </a:bodyPr>
          <a:lstStyle/>
          <a:p>
            <a:r>
              <a:rPr lang="el-GR" sz="3700">
                <a:solidFill>
                  <a:srgbClr val="FFFFFF"/>
                </a:solidFill>
              </a:rPr>
              <a:t>Οι χερσόνησοι της Ευρώπης</a:t>
            </a:r>
          </a:p>
        </p:txBody>
      </p:sp>
      <p:graphicFrame>
        <p:nvGraphicFramePr>
          <p:cNvPr id="5" name="2 - Θέση περιεχομένου">
            <a:extLst>
              <a:ext uri="{FF2B5EF4-FFF2-40B4-BE49-F238E27FC236}">
                <a16:creationId xmlns:a16="http://schemas.microsoft.com/office/drawing/2014/main" id="{7D6AB727-E42F-466B-BAAA-E3F6BF3E42C2}"/>
              </a:ext>
            </a:extLst>
          </p:cNvPr>
          <p:cNvGraphicFramePr>
            <a:graphicFrameLocks noGrp="1"/>
          </p:cNvGraphicFramePr>
          <p:nvPr>
            <p:ph idx="1"/>
            <p:extLst>
              <p:ext uri="{D42A27DB-BD31-4B8C-83A1-F6EECF244321}">
                <p14:modId xmlns:p14="http://schemas.microsoft.com/office/powerpoint/2010/main" val="3283046623"/>
              </p:ext>
            </p:extLst>
          </p:nvPr>
        </p:nvGraphicFramePr>
        <p:xfrm>
          <a:off x="3960018" y="642938"/>
          <a:ext cx="4701779"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normAutofit fontScale="90000"/>
          </a:bodyPr>
          <a:lstStyle/>
          <a:p>
            <a:r>
              <a:rPr lang="el-GR" dirty="0"/>
              <a:t>Η Σκανδιναβική χερσόνησος και Γιουτλάνδης </a:t>
            </a:r>
          </a:p>
        </p:txBody>
      </p:sp>
      <p:sp>
        <p:nvSpPr>
          <p:cNvPr id="5" name="4 - Θέση περιεχομένου"/>
          <p:cNvSpPr>
            <a:spLocks noGrp="1"/>
          </p:cNvSpPr>
          <p:nvPr>
            <p:ph idx="1"/>
          </p:nvPr>
        </p:nvSpPr>
        <p:spPr/>
        <p:txBody>
          <a:bodyPr/>
          <a:lstStyle/>
          <a:p>
            <a:endParaRPr lang="el-GR" dirty="0"/>
          </a:p>
        </p:txBody>
      </p:sp>
      <p:pic>
        <p:nvPicPr>
          <p:cNvPr id="6146" name="Picture 2" descr="D:\Documents and Settings\Administrator\Επιφάνεια εργασίας\350px-Scandinavia.png"/>
          <p:cNvPicPr>
            <a:picLocks noChangeAspect="1" noChangeArrowheads="1"/>
          </p:cNvPicPr>
          <p:nvPr/>
        </p:nvPicPr>
        <p:blipFill>
          <a:blip r:embed="rId2" cstate="print"/>
          <a:srcRect/>
          <a:stretch>
            <a:fillRect/>
          </a:stretch>
        </p:blipFill>
        <p:spPr bwMode="auto">
          <a:xfrm>
            <a:off x="714348" y="1643050"/>
            <a:ext cx="7358114" cy="428628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Τίτλος 1">
            <a:extLst>
              <a:ext uri="{FF2B5EF4-FFF2-40B4-BE49-F238E27FC236}">
                <a16:creationId xmlns:a16="http://schemas.microsoft.com/office/drawing/2014/main" id="{E175CA69-ECD6-4781-8F06-86FAC34CA1A7}"/>
              </a:ext>
            </a:extLst>
          </p:cNvPr>
          <p:cNvSpPr>
            <a:spLocks noGrp="1"/>
          </p:cNvSpPr>
          <p:nvPr>
            <p:ph type="title"/>
          </p:nvPr>
        </p:nvSpPr>
        <p:spPr>
          <a:xfrm>
            <a:off x="628650" y="963877"/>
            <a:ext cx="2620771" cy="4930246"/>
          </a:xfrm>
        </p:spPr>
        <p:txBody>
          <a:bodyPr>
            <a:normAutofit/>
          </a:bodyPr>
          <a:lstStyle/>
          <a:p>
            <a:pPr algn="r"/>
            <a:r>
              <a:rPr lang="el-GR" sz="3700" b="1" i="1">
                <a:solidFill>
                  <a:schemeClr val="accent1"/>
                </a:solidFill>
              </a:rPr>
              <a:t>Γεωγραφικό γλωσσάριο</a:t>
            </a:r>
            <a:br>
              <a:rPr lang="el-GR" sz="3700" b="1" i="1">
                <a:solidFill>
                  <a:schemeClr val="accent1"/>
                </a:solidFill>
              </a:rPr>
            </a:br>
            <a:endParaRPr lang="el-GR" sz="3700">
              <a:solidFill>
                <a:schemeClr val="accent1"/>
              </a:solidFill>
            </a:endParaRPr>
          </a:p>
        </p:txBody>
      </p:sp>
      <p:sp>
        <p:nvSpPr>
          <p:cNvPr id="3" name="Θέση περιεχομένου 2">
            <a:extLst>
              <a:ext uri="{FF2B5EF4-FFF2-40B4-BE49-F238E27FC236}">
                <a16:creationId xmlns:a16="http://schemas.microsoft.com/office/drawing/2014/main" id="{D82210B2-9894-4378-8C68-F13518647899}"/>
              </a:ext>
            </a:extLst>
          </p:cNvPr>
          <p:cNvSpPr>
            <a:spLocks noGrp="1"/>
          </p:cNvSpPr>
          <p:nvPr>
            <p:ph idx="1"/>
          </p:nvPr>
        </p:nvSpPr>
        <p:spPr>
          <a:xfrm>
            <a:off x="3732023" y="963877"/>
            <a:ext cx="4783327" cy="4930246"/>
          </a:xfrm>
        </p:spPr>
        <p:txBody>
          <a:bodyPr anchor="ctr">
            <a:normAutofit/>
          </a:bodyPr>
          <a:lstStyle/>
          <a:p>
            <a:r>
              <a:rPr lang="el-GR" sz="2100" b="1" u="sng"/>
              <a:t>Ακτογραμμή</a:t>
            </a:r>
            <a:r>
              <a:rPr lang="el-GR" sz="2100"/>
              <a:t>: η γραμμή που σχηματίζουν οι ακτές μιας περιοχής</a:t>
            </a:r>
          </a:p>
          <a:p>
            <a:r>
              <a:rPr lang="el-GR" sz="2100" b="1" u="sng"/>
              <a:t>Φιόρδ</a:t>
            </a:r>
            <a:r>
              <a:rPr lang="el-GR" sz="2100"/>
              <a:t>: πολύπλοκοι δαντελωτοί μικροί κόλποι της Βόρειας Ευρώπης, που σχηματίστηκαν από τη διάβρωση των ακτών</a:t>
            </a:r>
          </a:p>
          <a:p>
            <a:endParaRPr lang="el-GR" sz="2100"/>
          </a:p>
        </p:txBody>
      </p:sp>
    </p:spTree>
    <p:extLst>
      <p:ext uri="{BB962C8B-B14F-4D97-AF65-F5344CB8AC3E}">
        <p14:creationId xmlns:p14="http://schemas.microsoft.com/office/powerpoint/2010/main" val="19369301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63220263-BA6D-44A9-B1BC-3C55655E4C31}"/>
              </a:ext>
            </a:extLst>
          </p:cNvPr>
          <p:cNvSpPr>
            <a:spLocks noGrp="1"/>
          </p:cNvSpPr>
          <p:nvPr>
            <p:ph type="title"/>
          </p:nvPr>
        </p:nvSpPr>
        <p:spPr/>
        <p:txBody>
          <a:bodyPr/>
          <a:lstStyle/>
          <a:p>
            <a:endParaRPr lang="el-GR"/>
          </a:p>
        </p:txBody>
      </p:sp>
      <p:sp>
        <p:nvSpPr>
          <p:cNvPr id="5" name="Θέση περιεχομένου 4">
            <a:extLst>
              <a:ext uri="{FF2B5EF4-FFF2-40B4-BE49-F238E27FC236}">
                <a16:creationId xmlns:a16="http://schemas.microsoft.com/office/drawing/2014/main" id="{AF2F12DA-EE6F-4F9E-9521-9029BF5D77F6}"/>
              </a:ext>
            </a:extLst>
          </p:cNvPr>
          <p:cNvSpPr>
            <a:spLocks noGrp="1"/>
          </p:cNvSpPr>
          <p:nvPr>
            <p:ph idx="1"/>
          </p:nvPr>
        </p:nvSpPr>
        <p:spPr/>
        <p:txBody>
          <a:bodyPr/>
          <a:lstStyle/>
          <a:p>
            <a:endParaRPr lang="el-GR" dirty="0"/>
          </a:p>
        </p:txBody>
      </p:sp>
      <p:sp>
        <p:nvSpPr>
          <p:cNvPr id="6" name="Ορθογώνιο 5">
            <a:extLst>
              <a:ext uri="{FF2B5EF4-FFF2-40B4-BE49-F238E27FC236}">
                <a16:creationId xmlns:a16="http://schemas.microsoft.com/office/drawing/2014/main" id="{6370E720-B1E6-498D-B0C2-B5C488122B60}"/>
              </a:ext>
            </a:extLst>
          </p:cNvPr>
          <p:cNvSpPr/>
          <p:nvPr/>
        </p:nvSpPr>
        <p:spPr>
          <a:xfrm>
            <a:off x="1753055" y="2967335"/>
            <a:ext cx="5637890" cy="923330"/>
          </a:xfrm>
          <a:prstGeom prst="rect">
            <a:avLst/>
          </a:prstGeom>
          <a:noFill/>
        </p:spPr>
        <p:txBody>
          <a:bodyPr wrap="none" lIns="91440" tIns="45720" rIns="91440" bIns="45720">
            <a:spAutoFit/>
          </a:bodyPr>
          <a:lstStyle/>
          <a:p>
            <a:pPr algn="ctr"/>
            <a:r>
              <a:rPr lang="el-GR" sz="5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Ευχαριστώ πολύ!!!</a:t>
            </a:r>
            <a:endParaRPr lang="el-GR"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569579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7700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1 - Τίτλος"/>
          <p:cNvSpPr>
            <a:spLocks noGrp="1"/>
          </p:cNvSpPr>
          <p:nvPr>
            <p:ph type="title"/>
          </p:nvPr>
        </p:nvSpPr>
        <p:spPr>
          <a:xfrm>
            <a:off x="707457" y="712269"/>
            <a:ext cx="2528249" cy="5502264"/>
          </a:xfrm>
        </p:spPr>
        <p:txBody>
          <a:bodyPr>
            <a:normAutofit/>
          </a:bodyPr>
          <a:lstStyle/>
          <a:p>
            <a:r>
              <a:rPr lang="el-GR" sz="3400">
                <a:solidFill>
                  <a:srgbClr val="FFFFFF"/>
                </a:solidFill>
              </a:rPr>
              <a:t>Ο οριζόντιος διαμελισμός της Ευρώπης</a:t>
            </a:r>
          </a:p>
        </p:txBody>
      </p:sp>
      <p:graphicFrame>
        <p:nvGraphicFramePr>
          <p:cNvPr id="5" name="2 - Θέση περιεχομένου">
            <a:extLst>
              <a:ext uri="{FF2B5EF4-FFF2-40B4-BE49-F238E27FC236}">
                <a16:creationId xmlns:a16="http://schemas.microsoft.com/office/drawing/2014/main" id="{89F3DB4F-9ED1-454A-A2D1-632EA17DA6D8}"/>
              </a:ext>
            </a:extLst>
          </p:cNvPr>
          <p:cNvGraphicFramePr>
            <a:graphicFrameLocks noGrp="1"/>
          </p:cNvGraphicFramePr>
          <p:nvPr>
            <p:ph idx="1"/>
            <p:extLst>
              <p:ext uri="{D42A27DB-BD31-4B8C-83A1-F6EECF244321}">
                <p14:modId xmlns:p14="http://schemas.microsoft.com/office/powerpoint/2010/main" val="908625362"/>
              </p:ext>
            </p:extLst>
          </p:nvPr>
        </p:nvGraphicFramePr>
        <p:xfrm>
          <a:off x="3960018" y="642938"/>
          <a:ext cx="4701779"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7700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1 - Τίτλος"/>
          <p:cNvSpPr>
            <a:spLocks noGrp="1"/>
          </p:cNvSpPr>
          <p:nvPr>
            <p:ph type="title"/>
          </p:nvPr>
        </p:nvSpPr>
        <p:spPr>
          <a:xfrm>
            <a:off x="707457" y="712269"/>
            <a:ext cx="2528249" cy="5502264"/>
          </a:xfrm>
        </p:spPr>
        <p:txBody>
          <a:bodyPr>
            <a:normAutofit/>
          </a:bodyPr>
          <a:lstStyle/>
          <a:p>
            <a:r>
              <a:rPr lang="el-GR" sz="3400">
                <a:solidFill>
                  <a:srgbClr val="FFFFFF"/>
                </a:solidFill>
              </a:rPr>
              <a:t>Ο οριζόντιος διαμελισμός της Ευρώπης</a:t>
            </a:r>
          </a:p>
        </p:txBody>
      </p:sp>
      <p:graphicFrame>
        <p:nvGraphicFramePr>
          <p:cNvPr id="5" name="2 - Θέση περιεχομένου">
            <a:extLst>
              <a:ext uri="{FF2B5EF4-FFF2-40B4-BE49-F238E27FC236}">
                <a16:creationId xmlns:a16="http://schemas.microsoft.com/office/drawing/2014/main" id="{DD3E8F8B-FE65-4E70-8AA4-F80F086C9E21}"/>
              </a:ext>
            </a:extLst>
          </p:cNvPr>
          <p:cNvGraphicFramePr>
            <a:graphicFrameLocks noGrp="1"/>
          </p:cNvGraphicFramePr>
          <p:nvPr>
            <p:ph idx="1"/>
            <p:extLst>
              <p:ext uri="{D42A27DB-BD31-4B8C-83A1-F6EECF244321}">
                <p14:modId xmlns:p14="http://schemas.microsoft.com/office/powerpoint/2010/main" val="3827218933"/>
              </p:ext>
            </p:extLst>
          </p:nvPr>
        </p:nvGraphicFramePr>
        <p:xfrm>
          <a:off x="3960018" y="642938"/>
          <a:ext cx="4701779"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7700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1 - Τίτλος"/>
          <p:cNvSpPr>
            <a:spLocks noGrp="1"/>
          </p:cNvSpPr>
          <p:nvPr>
            <p:ph type="title"/>
          </p:nvPr>
        </p:nvSpPr>
        <p:spPr>
          <a:xfrm>
            <a:off x="707457" y="712269"/>
            <a:ext cx="2528249" cy="5502264"/>
          </a:xfrm>
        </p:spPr>
        <p:txBody>
          <a:bodyPr>
            <a:normAutofit/>
          </a:bodyPr>
          <a:lstStyle/>
          <a:p>
            <a:r>
              <a:rPr lang="el-GR" sz="3400">
                <a:solidFill>
                  <a:srgbClr val="FFFFFF"/>
                </a:solidFill>
              </a:rPr>
              <a:t>Ο οριζόντιος διαμελισμός της Ευρώπης</a:t>
            </a:r>
          </a:p>
        </p:txBody>
      </p:sp>
      <p:graphicFrame>
        <p:nvGraphicFramePr>
          <p:cNvPr id="5" name="2 - Θέση περιεχομένου">
            <a:extLst>
              <a:ext uri="{FF2B5EF4-FFF2-40B4-BE49-F238E27FC236}">
                <a16:creationId xmlns:a16="http://schemas.microsoft.com/office/drawing/2014/main" id="{9BC68C9B-93B8-4D1C-9B30-AE57D41D2868}"/>
              </a:ext>
            </a:extLst>
          </p:cNvPr>
          <p:cNvGraphicFramePr>
            <a:graphicFrameLocks noGrp="1"/>
          </p:cNvGraphicFramePr>
          <p:nvPr>
            <p:ph idx="1"/>
            <p:extLst>
              <p:ext uri="{D42A27DB-BD31-4B8C-83A1-F6EECF244321}">
                <p14:modId xmlns:p14="http://schemas.microsoft.com/office/powerpoint/2010/main" val="1026906670"/>
              </p:ext>
            </p:extLst>
          </p:nvPr>
        </p:nvGraphicFramePr>
        <p:xfrm>
          <a:off x="3960018" y="642938"/>
          <a:ext cx="4701779"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1 - Τίτλος"/>
          <p:cNvSpPr>
            <a:spLocks noGrp="1"/>
          </p:cNvSpPr>
          <p:nvPr>
            <p:ph type="title"/>
          </p:nvPr>
        </p:nvSpPr>
        <p:spPr>
          <a:xfrm>
            <a:off x="628650" y="963877"/>
            <a:ext cx="2620771" cy="4930246"/>
          </a:xfrm>
        </p:spPr>
        <p:txBody>
          <a:bodyPr>
            <a:normAutofit/>
          </a:bodyPr>
          <a:lstStyle/>
          <a:p>
            <a:pPr algn="r"/>
            <a:r>
              <a:rPr lang="el-GR">
                <a:solidFill>
                  <a:schemeClr val="accent1"/>
                </a:solidFill>
              </a:rPr>
              <a:t>Οι θάλασσες της Ευρώπης</a:t>
            </a:r>
          </a:p>
        </p:txBody>
      </p:sp>
      <p:sp>
        <p:nvSpPr>
          <p:cNvPr id="3" name="2 - Θέση περιεχομένου"/>
          <p:cNvSpPr>
            <a:spLocks noGrp="1"/>
          </p:cNvSpPr>
          <p:nvPr>
            <p:ph idx="1"/>
          </p:nvPr>
        </p:nvSpPr>
        <p:spPr>
          <a:xfrm>
            <a:off x="3732023" y="963877"/>
            <a:ext cx="4783327" cy="4930246"/>
          </a:xfrm>
        </p:spPr>
        <p:txBody>
          <a:bodyPr anchor="ctr">
            <a:normAutofit/>
          </a:bodyPr>
          <a:lstStyle/>
          <a:p>
            <a:pPr fontAlgn="base"/>
            <a:r>
              <a:rPr lang="el-GR" sz="2100" dirty="0"/>
              <a:t>Οι μεγαλύτερες </a:t>
            </a:r>
            <a:r>
              <a:rPr lang="el-GR" sz="2100" b="1" dirty="0"/>
              <a:t>θάλασσες της Ευρώπης</a:t>
            </a:r>
            <a:r>
              <a:rPr lang="el-GR" sz="2100" dirty="0"/>
              <a:t>, όπως φαίνονται και στον παρακάτω χάρτη, είναι:</a:t>
            </a:r>
          </a:p>
          <a:p>
            <a:pPr fontAlgn="base"/>
            <a:endParaRPr lang="el-GR" sz="2100" dirty="0"/>
          </a:p>
          <a:p>
            <a:pPr fontAlgn="base"/>
            <a:r>
              <a:rPr lang="el-GR" sz="2100" dirty="0"/>
              <a:t>η </a:t>
            </a:r>
            <a:r>
              <a:rPr lang="el-GR" sz="2100" b="1" dirty="0"/>
              <a:t>Μεσόγειος θάλασσα</a:t>
            </a:r>
            <a:endParaRPr lang="el-GR" sz="2100" dirty="0"/>
          </a:p>
          <a:p>
            <a:pPr fontAlgn="base"/>
            <a:r>
              <a:rPr lang="el-GR" sz="2100" dirty="0"/>
              <a:t>η </a:t>
            </a:r>
            <a:r>
              <a:rPr lang="el-GR" sz="2100" b="1" dirty="0"/>
              <a:t>Μαύρη θάλασσα</a:t>
            </a:r>
            <a:r>
              <a:rPr lang="el-GR" sz="2100" dirty="0"/>
              <a:t> (Εύξεινος Πόντος)</a:t>
            </a:r>
          </a:p>
          <a:p>
            <a:pPr fontAlgn="base"/>
            <a:r>
              <a:rPr lang="el-GR" sz="2100" dirty="0"/>
              <a:t>η </a:t>
            </a:r>
            <a:r>
              <a:rPr lang="el-GR" sz="2100" b="1" dirty="0"/>
              <a:t>Βόρεια</a:t>
            </a:r>
            <a:r>
              <a:rPr lang="el-GR" sz="2100" dirty="0"/>
              <a:t> θάλασσα</a:t>
            </a:r>
          </a:p>
          <a:p>
            <a:pPr fontAlgn="base"/>
            <a:r>
              <a:rPr lang="el-GR" sz="2100" dirty="0"/>
              <a:t>η </a:t>
            </a:r>
            <a:r>
              <a:rPr lang="el-GR" sz="2100" b="1" dirty="0"/>
              <a:t>Βαλτική </a:t>
            </a:r>
            <a:r>
              <a:rPr lang="el-GR" sz="2100" dirty="0"/>
              <a:t>θάλασσα</a:t>
            </a:r>
          </a:p>
          <a:p>
            <a:pPr fontAlgn="base"/>
            <a:r>
              <a:rPr lang="el-GR" sz="2100" dirty="0"/>
              <a:t>η </a:t>
            </a:r>
            <a:r>
              <a:rPr lang="el-GR" sz="2100" b="1" dirty="0"/>
              <a:t>Νορβηγική </a:t>
            </a:r>
            <a:r>
              <a:rPr lang="el-GR" sz="2100" dirty="0"/>
              <a:t>θάλασσα</a:t>
            </a:r>
          </a:p>
          <a:p>
            <a:pPr fontAlgn="base"/>
            <a:r>
              <a:rPr lang="el-GR" sz="2100" dirty="0"/>
              <a:t>η θάλασσα της </a:t>
            </a:r>
            <a:r>
              <a:rPr lang="el-GR" sz="2100" b="1" dirty="0"/>
              <a:t>Μάγχης </a:t>
            </a:r>
            <a:r>
              <a:rPr lang="el-GR" sz="2100" dirty="0"/>
              <a:t>κ.α.</a:t>
            </a:r>
          </a:p>
          <a:p>
            <a:pPr fontAlgn="base"/>
            <a:r>
              <a:rPr lang="en-US" sz="2100" dirty="0">
                <a:hlinkClick r:id="rId2"/>
              </a:rPr>
              <a:t>https://www.slideshare.net/avramaki/ss-17349733</a:t>
            </a:r>
            <a:endParaRPr lang="en-US" sz="2100" dirty="0"/>
          </a:p>
          <a:p>
            <a:endParaRPr lang="el-GR" sz="21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Documents and Settings\Administrator\Επιφάνεια εργασίας\Ευρώπη-θάλασσες+Νορβηγική+Μπαρεντς+Βαλτική+Βόρεια+Ατλαντικός+Μάγχης.jpg"/>
          <p:cNvPicPr>
            <a:picLocks noChangeAspect="1" noChangeArrowheads="1"/>
          </p:cNvPicPr>
          <p:nvPr/>
        </p:nvPicPr>
        <p:blipFill>
          <a:blip r:embed="rId2" cstate="print"/>
          <a:srcRect/>
          <a:stretch>
            <a:fillRect/>
          </a:stretch>
        </p:blipFill>
        <p:spPr bwMode="auto">
          <a:xfrm>
            <a:off x="714348" y="0"/>
            <a:ext cx="7858180" cy="642939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Τίτλος 1">
            <a:extLst>
              <a:ext uri="{FF2B5EF4-FFF2-40B4-BE49-F238E27FC236}">
                <a16:creationId xmlns:a16="http://schemas.microsoft.com/office/drawing/2014/main" id="{4B7A29A3-4DB5-4A38-9882-713F48DF3D17}"/>
              </a:ext>
            </a:extLst>
          </p:cNvPr>
          <p:cNvSpPr>
            <a:spLocks noGrp="1"/>
          </p:cNvSpPr>
          <p:nvPr>
            <p:ph type="title"/>
          </p:nvPr>
        </p:nvSpPr>
        <p:spPr>
          <a:xfrm>
            <a:off x="628650" y="963877"/>
            <a:ext cx="2620771" cy="4930246"/>
          </a:xfrm>
        </p:spPr>
        <p:txBody>
          <a:bodyPr>
            <a:normAutofit/>
          </a:bodyPr>
          <a:lstStyle/>
          <a:p>
            <a:pPr algn="r"/>
            <a:r>
              <a:rPr lang="el-GR" sz="2800">
                <a:solidFill>
                  <a:schemeClr val="accent1"/>
                </a:solidFill>
              </a:rPr>
              <a:t>Οι μεγαλύτεροι κόλποι της Ευρώπης</a:t>
            </a:r>
          </a:p>
        </p:txBody>
      </p:sp>
      <p:sp>
        <p:nvSpPr>
          <p:cNvPr id="3" name="Θέση περιεχομένου 2">
            <a:extLst>
              <a:ext uri="{FF2B5EF4-FFF2-40B4-BE49-F238E27FC236}">
                <a16:creationId xmlns:a16="http://schemas.microsoft.com/office/drawing/2014/main" id="{38358441-291B-4DBD-8672-E54F4F7E3DE4}"/>
              </a:ext>
            </a:extLst>
          </p:cNvPr>
          <p:cNvSpPr>
            <a:spLocks noGrp="1"/>
          </p:cNvSpPr>
          <p:nvPr>
            <p:ph idx="1"/>
          </p:nvPr>
        </p:nvSpPr>
        <p:spPr>
          <a:xfrm>
            <a:off x="3732023" y="963877"/>
            <a:ext cx="4783327" cy="4930246"/>
          </a:xfrm>
        </p:spPr>
        <p:txBody>
          <a:bodyPr anchor="ctr">
            <a:normAutofit/>
          </a:bodyPr>
          <a:lstStyle/>
          <a:p>
            <a:pPr fontAlgn="base"/>
            <a:r>
              <a:rPr lang="el-GR" sz="2100"/>
              <a:t>Οι </a:t>
            </a:r>
            <a:r>
              <a:rPr lang="el-GR" sz="2100" b="1"/>
              <a:t>μεγαλύτεροι κόλποι</a:t>
            </a:r>
            <a:r>
              <a:rPr lang="el-GR" sz="2100"/>
              <a:t> είναι:</a:t>
            </a:r>
          </a:p>
          <a:p>
            <a:pPr fontAlgn="base"/>
            <a:endParaRPr lang="el-GR" sz="2100"/>
          </a:p>
          <a:p>
            <a:pPr fontAlgn="base"/>
            <a:r>
              <a:rPr lang="el-GR" sz="2100"/>
              <a:t>ο </a:t>
            </a:r>
            <a:r>
              <a:rPr lang="el-GR" sz="2100" b="1"/>
              <a:t>Βοθνικός </a:t>
            </a:r>
            <a:r>
              <a:rPr lang="el-GR" sz="2100"/>
              <a:t>( Σουηδία – Φινλανδία),</a:t>
            </a:r>
          </a:p>
          <a:p>
            <a:pPr fontAlgn="base"/>
            <a:r>
              <a:rPr lang="el-GR" sz="2100"/>
              <a:t>ο </a:t>
            </a:r>
            <a:r>
              <a:rPr lang="el-GR" sz="2100" b="1"/>
              <a:t>Φινλανδικός </a:t>
            </a:r>
            <a:r>
              <a:rPr lang="el-GR" sz="2100"/>
              <a:t>( Φινλανδία – Εσθονία),</a:t>
            </a:r>
          </a:p>
          <a:p>
            <a:pPr fontAlgn="base"/>
            <a:r>
              <a:rPr lang="el-GR" sz="2100"/>
              <a:t>ο </a:t>
            </a:r>
            <a:r>
              <a:rPr lang="el-GR" sz="2100" b="1"/>
              <a:t>Βισκαϊκός </a:t>
            </a:r>
            <a:r>
              <a:rPr lang="el-GR" sz="2100"/>
              <a:t>( Γαλλία – Ισπανία) και</a:t>
            </a:r>
          </a:p>
          <a:p>
            <a:pPr fontAlgn="base"/>
            <a:r>
              <a:rPr lang="el-GR" sz="2100"/>
              <a:t>ο </a:t>
            </a:r>
            <a:r>
              <a:rPr lang="el-GR" sz="2100" b="1"/>
              <a:t>Βενετικός </a:t>
            </a:r>
            <a:r>
              <a:rPr lang="el-GR" sz="2100"/>
              <a:t>( Ιταλία – Σλοβενία – Κροατία)</a:t>
            </a:r>
          </a:p>
          <a:p>
            <a:pPr fontAlgn="base"/>
            <a:r>
              <a:rPr lang="en-US" sz="2100">
                <a:hlinkClick r:id="rId2"/>
              </a:rPr>
              <a:t>https://vyridis.weebly.com/12-oiota-theta940lambdaalphasigmasigmaepsilonsigmaf-tauetasigmaf-epsilonupsilonrho974pietasigmaf.html</a:t>
            </a:r>
            <a:endParaRPr lang="el-GR" sz="2100"/>
          </a:p>
          <a:p>
            <a:pPr fontAlgn="base"/>
            <a:endParaRPr lang="el-GR" sz="2100"/>
          </a:p>
          <a:p>
            <a:endParaRPr lang="el-GR" sz="2100"/>
          </a:p>
        </p:txBody>
      </p:sp>
    </p:spTree>
    <p:extLst>
      <p:ext uri="{BB962C8B-B14F-4D97-AF65-F5344CB8AC3E}">
        <p14:creationId xmlns:p14="http://schemas.microsoft.com/office/powerpoint/2010/main" val="111946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1 - Τίτλος"/>
          <p:cNvSpPr>
            <a:spLocks noGrp="1"/>
          </p:cNvSpPr>
          <p:nvPr>
            <p:ph type="title"/>
          </p:nvPr>
        </p:nvSpPr>
        <p:spPr>
          <a:xfrm>
            <a:off x="628650" y="963877"/>
            <a:ext cx="2620771" cy="4930246"/>
          </a:xfrm>
        </p:spPr>
        <p:txBody>
          <a:bodyPr>
            <a:normAutofit/>
          </a:bodyPr>
          <a:lstStyle/>
          <a:p>
            <a:pPr algn="r"/>
            <a:r>
              <a:rPr lang="el-GR" sz="3700">
                <a:solidFill>
                  <a:schemeClr val="accent1"/>
                </a:solidFill>
              </a:rPr>
              <a:t>Οι χερσόνησοι της Ευρώπης</a:t>
            </a:r>
            <a:br>
              <a:rPr lang="el-GR" sz="3700">
                <a:solidFill>
                  <a:schemeClr val="accent1"/>
                </a:solidFill>
              </a:rPr>
            </a:br>
            <a:r>
              <a:rPr lang="el-GR" sz="3700">
                <a:solidFill>
                  <a:schemeClr val="accent1"/>
                </a:solidFill>
              </a:rPr>
              <a:t> </a:t>
            </a:r>
          </a:p>
        </p:txBody>
      </p:sp>
      <p:sp>
        <p:nvSpPr>
          <p:cNvPr id="3" name="2 - Θέση περιεχομένου"/>
          <p:cNvSpPr>
            <a:spLocks noGrp="1"/>
          </p:cNvSpPr>
          <p:nvPr>
            <p:ph idx="1"/>
          </p:nvPr>
        </p:nvSpPr>
        <p:spPr>
          <a:xfrm>
            <a:off x="3732023" y="963877"/>
            <a:ext cx="4783327" cy="4930246"/>
          </a:xfrm>
        </p:spPr>
        <p:txBody>
          <a:bodyPr anchor="ctr">
            <a:normAutofit/>
          </a:bodyPr>
          <a:lstStyle/>
          <a:p>
            <a:pPr fontAlgn="base"/>
            <a:r>
              <a:rPr lang="el-GR" sz="2100" b="1" dirty="0"/>
              <a:t>Οι χερσόνησοι της Ευρώπης</a:t>
            </a:r>
            <a:endParaRPr lang="el-GR" sz="2100" dirty="0"/>
          </a:p>
          <a:p>
            <a:pPr fontAlgn="base"/>
            <a:r>
              <a:rPr lang="el-GR" sz="2100" dirty="0"/>
              <a:t>  Οι μεγαλύτερες χερσόνησοι της Ευρώπης είναι:</a:t>
            </a:r>
          </a:p>
          <a:p>
            <a:pPr fontAlgn="base"/>
            <a:r>
              <a:rPr lang="el-GR" sz="2100" dirty="0"/>
              <a:t>η </a:t>
            </a:r>
            <a:r>
              <a:rPr lang="el-GR" sz="2100" b="1" dirty="0"/>
              <a:t>Σκανδιναβική </a:t>
            </a:r>
            <a:r>
              <a:rPr lang="el-GR" sz="2100" dirty="0"/>
              <a:t>(βόρεια),</a:t>
            </a:r>
          </a:p>
          <a:p>
            <a:pPr fontAlgn="base"/>
            <a:r>
              <a:rPr lang="el-GR" sz="2100" dirty="0"/>
              <a:t>η </a:t>
            </a:r>
            <a:r>
              <a:rPr lang="el-GR" sz="2100" b="1" dirty="0"/>
              <a:t>Ιβηρική </a:t>
            </a:r>
            <a:r>
              <a:rPr lang="el-GR" sz="2100" dirty="0"/>
              <a:t>(δυτικά),</a:t>
            </a:r>
          </a:p>
          <a:p>
            <a:pPr fontAlgn="base"/>
            <a:r>
              <a:rPr lang="el-GR" sz="2100" dirty="0"/>
              <a:t>η </a:t>
            </a:r>
            <a:r>
              <a:rPr lang="el-GR" sz="2100" b="1" dirty="0"/>
              <a:t>Ιταλική </a:t>
            </a:r>
            <a:r>
              <a:rPr lang="el-GR" sz="2100" dirty="0"/>
              <a:t>(νότια),</a:t>
            </a:r>
          </a:p>
          <a:p>
            <a:pPr fontAlgn="base"/>
            <a:r>
              <a:rPr lang="el-GR" sz="2100" dirty="0"/>
              <a:t>η </a:t>
            </a:r>
            <a:r>
              <a:rPr lang="el-GR" sz="2100" b="1" dirty="0"/>
              <a:t>Βαλκανική </a:t>
            </a:r>
            <a:r>
              <a:rPr lang="el-GR" sz="2100" dirty="0"/>
              <a:t>(επίσης νότια) και</a:t>
            </a:r>
          </a:p>
          <a:p>
            <a:pPr fontAlgn="base"/>
            <a:r>
              <a:rPr lang="el-GR" sz="2100" dirty="0"/>
              <a:t>της </a:t>
            </a:r>
            <a:r>
              <a:rPr lang="el-GR" sz="2100" b="1" dirty="0"/>
              <a:t>Γιουτλάνδης </a:t>
            </a:r>
            <a:r>
              <a:rPr lang="el-GR" sz="2100" dirty="0"/>
              <a:t>(Δανίας, Βόρεια).</a:t>
            </a:r>
          </a:p>
          <a:p>
            <a:pPr marL="0" indent="0">
              <a:buNone/>
            </a:pPr>
            <a:endParaRPr lang="el-GR" sz="21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pic>
        <p:nvPicPr>
          <p:cNvPr id="1026" name="Picture 2" descr="D:\Documents and Settings\Administrator\Επιφάνεια εργασίας\-4-728.jpg"/>
          <p:cNvPicPr>
            <a:picLocks noChangeAspect="1" noChangeArrowheads="1"/>
          </p:cNvPicPr>
          <p:nvPr/>
        </p:nvPicPr>
        <p:blipFill>
          <a:blip r:embed="rId2" cstate="print"/>
          <a:srcRect/>
          <a:stretch>
            <a:fillRect/>
          </a:stretch>
        </p:blipFill>
        <p:spPr bwMode="auto">
          <a:xfrm>
            <a:off x="500034" y="357166"/>
            <a:ext cx="8215370" cy="6000792"/>
          </a:xfrm>
          <a:prstGeom prst="rect">
            <a:avLst/>
          </a:prstGeom>
          <a:noFill/>
        </p:spPr>
      </p:pic>
    </p:spTree>
  </p:cSld>
  <p:clrMapOvr>
    <a:masterClrMapping/>
  </p:clrMapOvr>
</p:sld>
</file>

<file path=ppt/theme/theme1.xml><?xml version="1.0" encoding="utf-8"?>
<a:theme xmlns:a="http://schemas.openxmlformats.org/drawingml/2006/main" name="Θέμα του Office">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TotalTime>
  <Words>342</Words>
  <Application>Microsoft Office PowerPoint</Application>
  <PresentationFormat>Προβολή στην οθόνη (4:3)</PresentationFormat>
  <Paragraphs>78</Paragraphs>
  <Slides>19</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19</vt:i4>
      </vt:variant>
    </vt:vector>
  </HeadingPairs>
  <TitlesOfParts>
    <vt:vector size="22" baseType="lpstr">
      <vt:lpstr>Arial</vt:lpstr>
      <vt:lpstr>Calibri</vt:lpstr>
      <vt:lpstr>Θέμα του Office</vt:lpstr>
      <vt:lpstr>Μαθησιακοί στόχοι ενότητας</vt:lpstr>
      <vt:lpstr>Ο οριζόντιος διαμελισμός της Ευρώπης</vt:lpstr>
      <vt:lpstr>Ο οριζόντιος διαμελισμός της Ευρώπης</vt:lpstr>
      <vt:lpstr>Ο οριζόντιος διαμελισμός της Ευρώπης</vt:lpstr>
      <vt:lpstr>Οι θάλασσες της Ευρώπης</vt:lpstr>
      <vt:lpstr>Παρουσίαση του PowerPoint</vt:lpstr>
      <vt:lpstr>Οι μεγαλύτεροι κόλποι της Ευρώπης</vt:lpstr>
      <vt:lpstr>Οι χερσόνησοι της Ευρώπης  </vt:lpstr>
      <vt:lpstr>Παρουσίαση του PowerPoint</vt:lpstr>
      <vt:lpstr>Οι χερσόνησοι της Ευρώπης</vt:lpstr>
      <vt:lpstr>Η Βαλκανική χερσόνησος</vt:lpstr>
      <vt:lpstr>Οι χερσόνησοι της Ευρώπης</vt:lpstr>
      <vt:lpstr>Η Ιταλική χερσόνησος</vt:lpstr>
      <vt:lpstr>Οι χερσόνησοι της Ευρώπης</vt:lpstr>
      <vt:lpstr>Η ιβηρική χερσόνησος</vt:lpstr>
      <vt:lpstr>Οι χερσόνησοι της Ευρώπης</vt:lpstr>
      <vt:lpstr>Η Σκανδιναβική χερσόνησος και Γιουτλάνδης </vt:lpstr>
      <vt:lpstr>Γεωγραφικό γλωσσάριο </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21</cp:revision>
  <dcterms:modified xsi:type="dcterms:W3CDTF">2018-05-27T09:55:49Z</dcterms:modified>
</cp:coreProperties>
</file>