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86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51A4-3CBC-4C9F-9AE2-BDA44BA6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7A76F-A9E6-4CED-AE7E-331B0CA69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F7C8-B5D5-4DCF-8371-159CE7A0332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9B95D-563C-401E-85E2-FCBF5D9C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4A5C3-BA5B-447E-95D6-3FCF0CC3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ED27-2B9F-4F11-BC86-761DE838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0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26389-060F-43A7-B5D1-48C37EC9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2716C-29BE-4FE3-98F8-252A7B9F0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A22B4-7A3E-4CF5-8729-A2B688CFBC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EF7C8-B5D5-4DCF-8371-159CE7A0332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3FAF-7396-4EE1-8B54-4D0873308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FF13B-24AB-4338-92B4-6C82259D0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CED27-2B9F-4F11-BC86-761DE838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B79785-72A0-486E-937B-78CDA78F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D05A9-F7A8-4CC5-9F79-61B0BBE115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C91EFC-65B8-4D40-9A85-7EA07E8C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26D9E-0E2A-4F04-AFA7-BE2E035B4C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B7AB04-C879-45C5-9926-FE180EDC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0715D-5D08-4E0D-A896-9844CA6996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7F5A89-8D6C-4A1A-AC05-F84CCB472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F461B-1E90-4FE9-938D-725E74392F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55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27502B-524F-4376-B7CF-EF3DBEE5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E3444-9BE7-4533-A2FA-CBC039A685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0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F53FF0-60D8-4119-8E70-5A8DCFF33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45616-A95A-4C06-A00F-697C782E0F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55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FCA7AF-69A7-4622-AD25-07572598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9AB35-0119-462B-BE3D-5CCB8E019D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7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709609-FC9F-41CD-B435-4BB5AEE7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553B4-C512-4EBA-A888-28614346C2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33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BF2544-5712-4EBF-99CE-F55803F7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404BF-B975-4AD7-BFF5-A7607E5D8A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04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8D8D10-05CF-43FA-AA7A-2FA834CC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ADA2B-384D-4BA7-B6C5-CD75A2C712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63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4F72B6-A863-439B-A3F0-DBFB4C79C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92DD5-82FA-4A62-B70E-1670F08F94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7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32BA18-1A09-4379-9831-3D0A62F5A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47F50-C275-4E42-ABD6-3F48316CCF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C998E0-06C9-4472-8AEB-5F196606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BFBF16-CD3A-4D93-9E89-7D3085E9ED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0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BF3F95-240C-461D-BA7B-B192D3E5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0F2BF-4BAB-41E6-B7E3-714377A289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D5C2B4-8566-48E3-B230-59C98F2F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61393-5B5C-417D-ACAC-E03ADDEE1D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63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626246-AEDA-4F64-98C0-DCBDD6FA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70CCE-A276-4CC4-B045-8DDBE42545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76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05450F-9F24-4B78-AB6A-2B6DE7E1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8C370-0C91-4F03-85DB-FD62EF5763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8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344609-545E-41FE-B27A-000CF27B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635B7-7D93-42E3-A452-FBDA40ACD5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29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71EA29-14AD-4911-9B8E-EF9C2F6E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63A3B-1028-45BA-8C98-E3C9073471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1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D6E79E-7215-4889-8303-FE5133E5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5C3B62-6DFF-44A5-8F64-188B887E0D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86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522EC5-BCAB-4CA3-8B48-E89B6DAE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369D97-D584-4BA5-A662-694C9D0F5C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9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DD7CD5-4BD4-4D93-A8C3-2F5986C4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BD130-D906-4765-8B59-8E0DDDC06D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2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A95A90-EB5E-45A0-A867-1820752D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384EF-3FE0-4F3F-B1A8-41B54E06E8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40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E0657E-FD1B-4BB3-90C9-C67EDE712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230ABB-4260-41EB-A757-8D95763C7A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20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A942D0-F083-47D0-8C1F-E2F14FE0F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C9AE4-17FB-4319-957E-71D3FD482E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36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534D74-28CF-4ED0-99D8-50503BBA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FB43FE-3E1E-40D7-ADF4-CA14EB3791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F3804F-7273-47A3-9BBF-650CAADEC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68EE8-0C11-43A7-92FA-636E71CB69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06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564B60-4F65-4823-884C-2BAA4BCB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4A1E4-A6CB-404A-89A7-9DB457C496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9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F8E6B3-D799-40BB-A6CD-D2F2713F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5C969-3953-42F6-8B7C-6976A5C4A0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41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A91524-57E0-413F-86A4-FDF86356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58185-287E-4CC5-819A-734CC33893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CC63CF-3602-4DAB-A934-7A8EFA4E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0C268-2420-4890-89A8-E0CA551E38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4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41EAD1-D9CF-4EBB-9E0A-2AE1B9EB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40BE1-346D-4B53-84DE-6EE3AA46E0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69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B597D1-3F5B-4537-B1C7-352E8CC9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BCC90-E0AE-4EB7-B1BF-8DC98C3C88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1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6D798B-5C2A-470F-B74C-70DDA975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498F8-1535-462F-AAF0-CFDCD26845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01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6E4CE2-FA6B-424C-B1F3-79711B61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DAF57-4204-46E9-9893-E070AE82CA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7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76B5D7-F799-4D39-8F3D-F3A2FB9E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B6185-28DC-403E-91A9-88160847A6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89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8B6B01-3503-48B5-B1A4-E6299F73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80DAA-50FC-480F-BD9D-F0AD0F9798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21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3A3BD2-A25D-46DB-B82E-5673F99D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8C65F-0502-4140-8745-78EEF91EC4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034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44B5E4-7A3A-4E83-AA5E-318FE356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F2F94-6A7B-498A-8E3F-4133446C94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9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F97E5B-7896-41DF-A62A-259D0A236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CA499-C680-4385-B24F-4A22E84BEE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954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87C03D-0F2F-4D4E-AF9D-5D63C40A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2DC81-9D42-4FF9-A1E8-64DBBBE78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21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F795F2-AAFE-4DD2-9C59-74637C0D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24CA1-6EB5-4091-92D9-E92D94C2E1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993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7C9876-83B7-4FBF-8BF6-C2E709A0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61716-7979-457B-9A0C-B013D669E8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6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5F066D-C5DB-4814-9CC9-0E9DD866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E6506-FD8A-42F7-9507-B9F032CE98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3AD4B0-7D34-4103-A6ED-17A9258B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FC64EB-68B9-4399-A06E-7C6F65C68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34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6FDC45-427B-450A-95B9-03D81D51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F7FA2-B251-48C6-ACB4-DB8DA0E4C4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12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8FFD83-D64D-4C62-82F6-D2FFF8E5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847AD-F5C2-4CF2-9328-A367D88EF5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011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814FEF-25B3-4E60-AD8F-36974CBD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C7126-034B-436E-8A46-002CDAD1A7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9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207B68-154B-47CC-9B26-E2B19345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D9A44-286D-4EFA-8D40-12FD334924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247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878CA7-D150-43A5-A4A6-965237E4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EA197-989A-4B42-A1E7-91FF0905B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766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A0CDDB-2A9C-4983-8A5E-EF08B14D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209DE-76E6-4B7A-A6A5-63A63FD554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18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B2577D-C7D2-4804-87E0-D27EC75F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E132B-F562-493A-95F0-1D0EC061B5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C841B2-8816-4F94-9BEB-D717EB2A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AF2D0-554E-4659-8F2A-F21E0DB861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649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42F1FB-BB3B-4870-90DC-E94ACCC0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B5D56-76F5-465E-88AE-1DC2AE2EFA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776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2BDA41-13A9-4C6B-9E17-150A82BF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9F4E3-B538-4458-80B4-F12B619CBE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3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96530B-1618-41D2-BECE-EC7CD588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25012-99E8-4E70-B519-6C1C5303E4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0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AC8EF1-A9A1-4B69-8596-EB6B4608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EB501-B2F0-4658-A9B3-9013CFFFDF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8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FF4999-6109-4622-B3D7-3B89E131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7EB94-1C26-4A90-B9DC-E99D9B314A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081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081918-0EF1-4859-AAD3-13FA1387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2F024-1EE0-4F44-A424-1E3E0395FA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421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814629-E454-4DB1-9BEE-DEFD6A52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85A42-F70B-484E-A7ED-0CE762EE7D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39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887C3E-275A-473E-AD4D-9860C68BD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DF2B4-9E12-4A60-8B9E-4DDFB86484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864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A11648-FDB8-4F53-916E-7EA809B0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5DBE3-53CA-464D-B470-6799458CF4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9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B4731F-07A3-4A4A-863B-9A9A5FC4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7DE879-91C4-43CD-B455-5932D30191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9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F2490F-3DA5-4F66-8E2F-DA9B1DF8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D2396-3A09-4D09-84E6-0C710B01A1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6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73F1FF-B1A3-4A76-8033-A579593A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A5E7A-FC9A-4575-B04D-0964978E9E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55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2021-02-11T03:37:53Z</dcterms:created>
  <dcterms:modified xsi:type="dcterms:W3CDTF">2021-02-11T03:38:41Z</dcterms:modified>
</cp:coreProperties>
</file>