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E7E2-13B5-44A3-B713-71F82925D3B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745F-491F-4AB7-90E4-3A527B8B27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2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πολλές</a:t>
            </a:r>
            <a:r>
              <a:rPr lang="el-GR" baseline="0" dirty="0" smtClean="0"/>
              <a:t> φορές με πολλούς τρόπους: θαυμασμού, χαράς , έκπληξης, φόβου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45F-491F-4AB7-90E4-3A527B8B27B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33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πολλές φορές : χαρούμενα, λυπημένα , θυμωμένα , αγριεμένα, έκπληκτα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45F-491F-4AB7-90E4-3A527B8B27B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6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0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3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84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3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7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53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9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86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6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DFF0-C23F-40BD-9FC3-9F530F858CF7}" type="datetimeFigureOut">
              <a:rPr lang="el-GR" smtClean="0"/>
              <a:t>23/9/2014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0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latin typeface="AC-Hollow" pitchFamily="2" charset="-95"/>
                <a:ea typeface="AC-Hollow" pitchFamily="2" charset="-95"/>
              </a:rPr>
              <a:t>Πού είναι ο Άρης (1)</a:t>
            </a:r>
            <a:endParaRPr lang="el-GR" sz="6000" b="1" dirty="0"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 , α , πα</a:t>
            </a:r>
            <a:endParaRPr lang="el-GR" dirty="0"/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smtClean="0">
                <a:latin typeface="Aka-AcidGR5yearsold" pitchFamily="2" charset="-95"/>
                <a:ea typeface="Aka-AcidGR5yearsold" pitchFamily="2" charset="-95"/>
              </a:rPr>
              <a:t>Χατσίκου Ιωάννα </a:t>
            </a:r>
            <a:r>
              <a:rPr lang="el-GR" sz="1800" u="sng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9105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308962"/>
            <a:ext cx="997392" cy="1406679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55776" y="172019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Ας γράψουμε π.</a:t>
            </a:r>
            <a:endParaRPr lang="el-GR" sz="54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238030" y="2204864"/>
            <a:ext cx="76466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90429" y="4156910"/>
            <a:ext cx="76466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7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308962"/>
            <a:ext cx="997392" cy="1406679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55776" y="172019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Ας γράψουμε α</a:t>
            </a:r>
            <a:r>
              <a:rPr lang="el-GR" sz="3600" b="1" dirty="0" smtClean="0"/>
              <a:t>.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229213" y="2204864"/>
            <a:ext cx="76642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81612" y="4156910"/>
            <a:ext cx="76642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9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308962"/>
            <a:ext cx="997392" cy="1406679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55776" y="172019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chemeClr val="tx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Ας γράψουμε πα.</a:t>
            </a:r>
            <a:endParaRPr lang="el-GR" sz="54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192413" y="2204864"/>
            <a:ext cx="85042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9512" y="4156910"/>
            <a:ext cx="85042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r>
              <a:rPr lang="el-GR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</a:t>
            </a:r>
            <a:endParaRPr lang="el-GR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26" y="4725144"/>
            <a:ext cx="1102084" cy="155433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210757" y="4119236"/>
            <a:ext cx="2466901" cy="2160240"/>
          </a:xfrm>
          <a:prstGeom prst="wedgeRoundRectCallout">
            <a:avLst>
              <a:gd name="adj1" fmla="val 61163"/>
              <a:gd name="adj2" fmla="val -4841"/>
              <a:gd name="adj3" fmla="val 1666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Ποιους βλέπουμε στην εικόνα;</a:t>
            </a:r>
            <a:endParaRPr lang="el-GR" sz="3200" b="1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267744" y="1052736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Ο Άρης</a:t>
            </a:r>
            <a:endParaRPr lang="el-GR" sz="4000" b="1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3129" y="2708920"/>
            <a:ext cx="2160240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Η Μαρίνα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6376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26" y="4725144"/>
            <a:ext cx="1102084" cy="155433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210756" y="4365104"/>
            <a:ext cx="2466901" cy="1296144"/>
          </a:xfrm>
          <a:prstGeom prst="wedgeRoundRectCallout">
            <a:avLst>
              <a:gd name="adj1" fmla="val 61163"/>
              <a:gd name="adj2" fmla="val -484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Πού βρίσκονται;</a:t>
            </a:r>
            <a:endParaRPr lang="el-GR" sz="3200" b="1" dirty="0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995936" y="332090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/>
              <a:t>παραλία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26647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26" y="4725144"/>
            <a:ext cx="1102084" cy="155433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004048" y="4221088"/>
            <a:ext cx="2673609" cy="1440160"/>
          </a:xfrm>
          <a:prstGeom prst="wedgeRoundRectCallout">
            <a:avLst>
              <a:gd name="adj1" fmla="val 61163"/>
              <a:gd name="adj2" fmla="val -4841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άλλο βλέπετε στην εικόνα;</a:t>
            </a:r>
            <a:endParaRPr lang="el-GR" sz="3200" b="1" dirty="0"/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3275856" y="4077072"/>
            <a:ext cx="4554201" cy="1736576"/>
          </a:xfrm>
          <a:prstGeom prst="wedgeRoundRectCallout">
            <a:avLst>
              <a:gd name="adj1" fmla="val 51732"/>
              <a:gd name="adj2" fmla="val 6328"/>
              <a:gd name="adj3" fmla="val 16667"/>
            </a:avLst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άλλα πράγματα θα μπορούσαμε να βρούμε σε μια παραλία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1211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9425" cy="528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3" y="4236010"/>
            <a:ext cx="1714763" cy="241842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54452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βρήκε ο Άρης στην παραλία;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4716016" y="1268760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619672" y="54452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φωνάζει;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8030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1" y="308962"/>
            <a:ext cx="1714763" cy="241842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059832" y="188640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Μπορείτε να βρείτε όλα τα </a:t>
            </a:r>
            <a:r>
              <a:rPr lang="el-GR" sz="3600" b="1" dirty="0" err="1" smtClean="0"/>
              <a:t>γραμματάκια</a:t>
            </a:r>
            <a:r>
              <a:rPr lang="el-GR" sz="3600" b="1" dirty="0" smtClean="0"/>
              <a:t> που φωνάζουν α;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864925" y="311395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482998" y="2523538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452320" y="5445224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52981" y="5232762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83968" y="522920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660232" y="3799707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03848" y="2728941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31183" y="406093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617050" y="496834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097257" y="207281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798874" y="390406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309914" y="2061873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220072" y="2671473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301449" y="5430006"/>
            <a:ext cx="58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7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7956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3" y="4236010"/>
            <a:ext cx="1714763" cy="241842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6732240" y="1196753"/>
            <a:ext cx="1809513" cy="1777888"/>
          </a:xfrm>
          <a:prstGeom prst="wedgeRoundRectCallout">
            <a:avLst>
              <a:gd name="adj1" fmla="val 8575"/>
              <a:gd name="adj2" fmla="val 88681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φωνάζει το παπί;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3148978" y="1196753"/>
            <a:ext cx="228711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7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1" y="308962"/>
            <a:ext cx="1714763" cy="241842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059832" y="188640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rgbClr val="7030A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Μπορείτε να βρείτε όλες τις </a:t>
            </a:r>
            <a:r>
              <a:rPr lang="el-GR" sz="3600" b="1" dirty="0" err="1" smtClean="0"/>
              <a:t>παρεούλες</a:t>
            </a:r>
            <a:r>
              <a:rPr lang="el-GR" sz="3600" b="1" dirty="0" smtClean="0"/>
              <a:t> που φωνάζουν πα;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660542" y="3113954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285989" y="2523538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255311" y="5445224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55972" y="5232762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086959" y="5229200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463223" y="3799707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006839" y="2728941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827602" y="4060933"/>
            <a:ext cx="97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14366" y="4968341"/>
            <a:ext cx="97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900088" y="2072814"/>
            <a:ext cx="95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599300" y="3904068"/>
            <a:ext cx="96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πη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108897" y="2061873"/>
            <a:ext cx="923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026334" y="2671473"/>
            <a:ext cx="903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100433" y="5430006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8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 descr="j0300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4" y="2114276"/>
            <a:ext cx="1635242" cy="15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utterf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24673"/>
            <a:ext cx="857086" cy="11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umbly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53" y="3358724"/>
            <a:ext cx="1339091" cy="115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_ladybug_smiling_from_ear_to_ear_0521-1004-2901-1856_S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60501"/>
            <a:ext cx="1524765" cy="11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urt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" y="3848132"/>
            <a:ext cx="1892819" cy="15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ce cre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85" y="4797152"/>
            <a:ext cx="1092134" cy="16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4830"/>
            <a:ext cx="1728192" cy="11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alac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45" y="4384707"/>
            <a:ext cx="1912076" cy="18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308962"/>
            <a:ext cx="997392" cy="1406679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2555776" y="172019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Ποια από τα παρακάτω ξεκινούν με πα;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5291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170</Words>
  <Application>Microsoft Office PowerPoint</Application>
  <PresentationFormat>Προβολή στην οθόνη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Πού είναι ο Άρης (1)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(1)</dc:title>
  <dc:creator>Ιωάννα</dc:creator>
  <cp:lastModifiedBy>Ιωάννα</cp:lastModifiedBy>
  <cp:revision>6</cp:revision>
  <dcterms:created xsi:type="dcterms:W3CDTF">2014-09-22T15:25:28Z</dcterms:created>
  <dcterms:modified xsi:type="dcterms:W3CDTF">2014-09-23T15:53:07Z</dcterms:modified>
</cp:coreProperties>
</file>