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hW+rdcHIagsAvHUifZTeYUaelW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layout with centered title and subtitle placeholders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on left, text on right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308850" cy="680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5300"/>
              <a:buFont typeface="Arial"/>
              <a:buNone/>
            </a:pPr>
            <a:r>
              <a:rPr b="1" i="0" lang="en-US" sz="53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Οι συσκευές του υπολογιστή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Ψηφιακή Κάμερα</a:t>
            </a:r>
            <a:endParaRPr/>
          </a:p>
        </p:txBody>
      </p:sp>
      <p:sp>
        <p:nvSpPr>
          <p:cNvPr id="98" name="Google Shape;98;p10"/>
          <p:cNvSpPr txBox="1"/>
          <p:nvPr>
            <p:ph idx="4294967295" type="body"/>
          </p:nvPr>
        </p:nvSpPr>
        <p:spPr>
          <a:xfrm>
            <a:off x="457200" y="1600200"/>
            <a:ext cx="512286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Για να τραβήξουμε βίντεο και να το δούμε στον υπολογιστή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	Έχετε δει ποτέ βίντεο στον υπολογιστή; Ποιες από τις συσκευές που είδαμε χρειαστήκατε;</a:t>
            </a:r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2150" y="2133600"/>
            <a:ext cx="30480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Ψηφιακή Φωτογραφική Μηχανή</a:t>
            </a:r>
            <a:endParaRPr/>
          </a:p>
        </p:txBody>
      </p:sp>
      <p:sp>
        <p:nvSpPr>
          <p:cNvPr id="105" name="Google Shape;105;p11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Με αυτή τραβάμε φωτογραφίες και τις μεταφέρουμε στον υπολογιστή</a:t>
            </a:r>
            <a:endParaRPr/>
          </a:p>
        </p:txBody>
      </p:sp>
      <p:pic>
        <p:nvPicPr>
          <p:cNvPr id="106" name="Google Shape;106;p1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3912" y="1911350"/>
            <a:ext cx="43307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Σκάνερ- Σαρωτής</a:t>
            </a:r>
            <a:endParaRPr/>
          </a:p>
        </p:txBody>
      </p:sp>
      <p:sp>
        <p:nvSpPr>
          <p:cNvPr id="112" name="Google Shape;112;p12"/>
          <p:cNvSpPr txBox="1"/>
          <p:nvPr>
            <p:ph idx="4294967295" type="body"/>
          </p:nvPr>
        </p:nvSpPr>
        <p:spPr>
          <a:xfrm>
            <a:off x="179387" y="1600200"/>
            <a:ext cx="43164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	«Διαβάζει» ένα φύλλο χαρτί και το αποθηκεύει σε ηλεκτρονική μορφή στον υπολογιστή</a:t>
            </a:r>
            <a:endParaRPr/>
          </a:p>
        </p:txBody>
      </p:sp>
      <p:pic>
        <p:nvPicPr>
          <p:cNvPr id="113" name="Google Shape;113;p1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073275"/>
            <a:ext cx="4495800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Κεντρική Μονάδα</a:t>
            </a:r>
            <a:endParaRPr/>
          </a:p>
        </p:txBody>
      </p:sp>
      <p:sp>
        <p:nvSpPr>
          <p:cNvPr id="119" name="Google Shape;119;p13"/>
          <p:cNvSpPr txBox="1"/>
          <p:nvPr>
            <p:ph idx="4294967295" type="body"/>
          </p:nvPr>
        </p:nvSpPr>
        <p:spPr>
          <a:xfrm>
            <a:off x="0" y="1600200"/>
            <a:ext cx="4495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	Κάνει όλη τη δουλειά, περιέχει τον «επεξεργαστή» που είναι ο εγκέφαλος και τις «μνήμες» όπου μπορούμε να αποθηκεύσουμε.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6812" y="2000250"/>
            <a:ext cx="338137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62" y="188912"/>
            <a:ext cx="3529012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Μνήμες</a:t>
            </a:r>
            <a:endParaRPr/>
          </a:p>
        </p:txBody>
      </p:sp>
      <p:pic>
        <p:nvPicPr>
          <p:cNvPr id="127" name="Google Shape;127;p14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262" y="3357562"/>
            <a:ext cx="3527425" cy="35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>
            <p:ph idx="4294967295" type="body"/>
          </p:nvPr>
        </p:nvSpPr>
        <p:spPr>
          <a:xfrm>
            <a:off x="179387" y="1125537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Εδώ αποθηκεύουμε τις εργασίες μας!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DVD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Σκληρός Δίσκος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Στικάκια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Φορητός Υπολογιστής</a:t>
            </a:r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0" y="1441450"/>
            <a:ext cx="6551612" cy="51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Κεντρική Μονάδα</a:t>
            </a:r>
            <a:endParaRPr/>
          </a:p>
        </p:txBody>
      </p:sp>
      <p:sp>
        <p:nvSpPr>
          <p:cNvPr id="38" name="Google Shape;38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75" y="333375"/>
            <a:ext cx="802005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/>
          <p:nvPr/>
        </p:nvSpPr>
        <p:spPr>
          <a:xfrm>
            <a:off x="6804025" y="2060575"/>
            <a:ext cx="1871662" cy="863600"/>
          </a:xfrm>
          <a:prstGeom prst="wedgeRoundRectCallout">
            <a:avLst>
              <a:gd fmla="val -2070" name="adj1"/>
              <a:gd fmla="val 28310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Κεντρική Μονάδα</a:t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7092950" y="5229225"/>
            <a:ext cx="1798637" cy="504825"/>
          </a:xfrm>
          <a:prstGeom prst="wedgeRoundRectCallout">
            <a:avLst>
              <a:gd fmla="val -8560" name="adj1"/>
              <a:gd fmla="val -475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 ποντίκι</a:t>
            </a: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1042987" y="5589587"/>
            <a:ext cx="2159000" cy="863600"/>
          </a:xfrm>
          <a:prstGeom prst="wedgeRoundRectCallout">
            <a:avLst>
              <a:gd fmla="val 26889" name="adj1"/>
              <a:gd fmla="val -4566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Το πληκτρολόγιο</a:t>
            </a: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79387" y="2492375"/>
            <a:ext cx="1798637" cy="576262"/>
          </a:xfrm>
          <a:prstGeom prst="wedgeRoundRectCallout">
            <a:avLst>
              <a:gd fmla="val 29130" name="adj1"/>
              <a:gd fmla="val 31180" name="adj2"/>
              <a:gd fmla="val 0" name="adj3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Η Οθόνη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7325" y="1844675"/>
            <a:ext cx="4895850" cy="400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Οθόνη</a:t>
            </a:r>
            <a:endParaRPr/>
          </a:p>
        </p:txBody>
      </p:sp>
      <p:sp>
        <p:nvSpPr>
          <p:cNvPr id="50" name="Google Shape;50;p3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Στην Οθόνη βλέπουμε τις εργασίες μας, τα παιχνίδια μας, τις ταινίες μας κτλ.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Το πληκτρολόγιο</a:t>
            </a:r>
            <a:endParaRPr/>
          </a:p>
        </p:txBody>
      </p:sp>
      <p:sp>
        <p:nvSpPr>
          <p:cNvPr id="56" name="Google Shape;56;p4"/>
          <p:cNvSpPr txBox="1"/>
          <p:nvPr>
            <p:ph idx="4294967295" type="body"/>
          </p:nvPr>
        </p:nvSpPr>
        <p:spPr>
          <a:xfrm>
            <a:off x="0" y="1600200"/>
            <a:ext cx="46434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3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Γράφουμε με αυτό.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66"/>
              </a:buClr>
              <a:buSzPts val="3000"/>
              <a:buFont typeface="Arial"/>
              <a:buNone/>
            </a:pPr>
            <a:r>
              <a:rPr b="0" i="0" lang="en-US" sz="30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	Τα πλήκτρα του, έχουν πάνω γράμματα, αριθμούς, σύμβολα στίξης όπως ερωτηματικά- θαυμαστικά κ.α. καθώς και πλήκτρα για διάφορες λειτουργίες</a:t>
            </a:r>
            <a:endParaRPr/>
          </a:p>
        </p:txBody>
      </p:sp>
      <p:pic>
        <p:nvPicPr>
          <p:cNvPr id="57" name="Google Shape;57;p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2692400"/>
            <a:ext cx="4038600" cy="23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Ποντίκι</a:t>
            </a:r>
            <a:endParaRPr/>
          </a:p>
        </p:txBody>
      </p:sp>
      <p:sp>
        <p:nvSpPr>
          <p:cNvPr id="63" name="Google Shape;63;p5"/>
          <p:cNvSpPr txBox="1"/>
          <p:nvPr>
            <p:ph idx="4294967295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Το λέμε έτσι γιατί έχει «ουρά» και το σχήμα του μοιάζει με ποντικιού!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Κάνουμε αριστερό και δεξί κλικ με αυτό για να επιλέξουμε κάτι</a:t>
            </a:r>
            <a:endParaRPr/>
          </a:p>
        </p:txBody>
      </p:sp>
      <p:pic>
        <p:nvPicPr>
          <p:cNvPr id="64" name="Google Shape;64;p5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2060575"/>
            <a:ext cx="4259262" cy="316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Εκτυπωτής</a:t>
            </a:r>
            <a:endParaRPr/>
          </a:p>
        </p:txBody>
      </p:sp>
      <p:sp>
        <p:nvSpPr>
          <p:cNvPr id="70" name="Google Shape;70;p6"/>
          <p:cNvSpPr txBox="1"/>
          <p:nvPr>
            <p:ph idx="4294967295" type="body"/>
          </p:nvPr>
        </p:nvSpPr>
        <p:spPr>
          <a:xfrm>
            <a:off x="0" y="1600200"/>
            <a:ext cx="4495800" cy="4781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Με αυτό εμφανίζουμε σε χαρτί αυτό που βλέπουμε στην οθόνη.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	Μπορεί να είναι έγχρωμος ή ασπρόμαυρος.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100" y="1966912"/>
            <a:ext cx="4787900" cy="327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Ηχεία</a:t>
            </a:r>
            <a:endParaRPr/>
          </a:p>
        </p:txBody>
      </p:sp>
      <p:sp>
        <p:nvSpPr>
          <p:cNvPr id="77" name="Google Shape;77;p7"/>
          <p:cNvSpPr txBox="1"/>
          <p:nvPr>
            <p:ph idx="4294967295" type="body"/>
          </p:nvPr>
        </p:nvSpPr>
        <p:spPr>
          <a:xfrm>
            <a:off x="250825" y="1600200"/>
            <a:ext cx="4244975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Με αυτά ακούμε τους ήχους που βγαίνουν από τον υπολογιστή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Μπορείς να δώσεις ένα παράδειγμα, τι ακούς από τα ηχεία;</a:t>
            </a:r>
            <a:endParaRPr/>
          </a:p>
        </p:txBody>
      </p:sp>
      <p:pic>
        <p:nvPicPr>
          <p:cNvPr id="78" name="Google Shape;78;p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537" y="1916112"/>
            <a:ext cx="4495800" cy="3716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Ακουστικά</a:t>
            </a:r>
            <a:endParaRPr/>
          </a:p>
        </p:txBody>
      </p:sp>
      <p:sp>
        <p:nvSpPr>
          <p:cNvPr id="84" name="Google Shape;84;p8"/>
          <p:cNvSpPr txBox="1"/>
          <p:nvPr>
            <p:ph idx="4294967295" type="body"/>
          </p:nvPr>
        </p:nvSpPr>
        <p:spPr>
          <a:xfrm>
            <a:off x="0" y="1600200"/>
            <a:ext cx="4495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	Με αυτά ακούμε τους ήχους που βγαίνουν από τον υπολογιστή αλλά μόνο εμείς, που τα φοράμε!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5787" y="1916112"/>
            <a:ext cx="4424362" cy="34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Μικρόφωνο</a:t>
            </a:r>
            <a:endParaRPr/>
          </a:p>
        </p:txBody>
      </p:sp>
      <p:sp>
        <p:nvSpPr>
          <p:cNvPr id="91" name="Google Shape;91;p9"/>
          <p:cNvSpPr txBox="1"/>
          <p:nvPr>
            <p:ph idx="4294967295" type="body"/>
          </p:nvPr>
        </p:nvSpPr>
        <p:spPr>
          <a:xfrm>
            <a:off x="323850" y="1628775"/>
            <a:ext cx="4495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66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Με αυτό «μιλάμε» στον υπολογιστή</a:t>
            </a:r>
            <a:endParaRPr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060575"/>
            <a:ext cx="4356100" cy="31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Προεπιλεγμένη σχεδίαση">
  <a:themeElements>
    <a:clrScheme name="Προεπιλεγμένη σχεδίαση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2013-10-06T16:06:56Z</dcterms:created>
  <dc:creator>user</dc:creator>
</cp:coreProperties>
</file>