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ΕΜΟΡΦΙΛΗ ΣΕΡΕΜΕΤΙΔΟΥ" initials="ΕΣ" lastIdx="1" clrIdx="0">
    <p:extLst>
      <p:ext uri="{19B8F6BF-5375-455C-9EA6-DF929625EA0E}">
        <p15:presenceInfo xmlns:p15="http://schemas.microsoft.com/office/powerpoint/2012/main" userId="S::07emi.sereme@eppaik.aspete.gr::142313b5-b2b8-4825-bc1c-dfcedcc90c3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97" autoAdjust="0"/>
    <p:restoredTop sz="94660"/>
  </p:normalViewPr>
  <p:slideViewPr>
    <p:cSldViewPr>
      <p:cViewPr varScale="1">
        <p:scale>
          <a:sx n="82" d="100"/>
          <a:sy n="82" d="100"/>
        </p:scale>
        <p:origin x="112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5-25T16:19:08.883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097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453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6325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1616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71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397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815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22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989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190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1917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131DE-E0E9-4797-9D18-F86B352DFD49}" type="datetimeFigureOut">
              <a:rPr lang="el-GR" smtClean="0"/>
              <a:pPr/>
              <a:t>25/5/2025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7CA04-029B-46B0-9AA8-13778661827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85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846640" cy="1730623"/>
          </a:xfrm>
          <a:solidFill>
            <a:schemeClr val="tx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7200" b="1" dirty="0">
                <a:solidFill>
                  <a:srgbClr val="FFFF00"/>
                </a:solidFill>
              </a:rPr>
              <a:t>Αρχαιολογικός χώρος-μνημείο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4243390"/>
            <a:ext cx="6400800" cy="757246"/>
          </a:xfrm>
          <a:solidFill>
            <a:schemeClr val="bg1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Ονόματα μαθητών</a:t>
            </a:r>
          </a:p>
        </p:txBody>
      </p:sp>
    </p:spTree>
    <p:extLst>
      <p:ext uri="{BB962C8B-B14F-4D97-AF65-F5344CB8AC3E}">
        <p14:creationId xmlns:p14="http://schemas.microsoft.com/office/powerpoint/2010/main" val="424481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Όνομα μνημείου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5616" y="3284984"/>
            <a:ext cx="707236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 λίγα λόγια…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C9E297-B76B-4749-A1BF-7843121161E1}"/>
              </a:ext>
            </a:extLst>
          </p:cNvPr>
          <p:cNvSpPr txBox="1"/>
          <p:nvPr/>
        </p:nvSpPr>
        <p:spPr>
          <a:xfrm>
            <a:off x="1187624" y="4221088"/>
            <a:ext cx="749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228153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CB3F9420-BEAC-48A2-8958-7650D42CB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Μνημείο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D308ED-D8C5-4E30-96A7-EAF7355C76C7}"/>
              </a:ext>
            </a:extLst>
          </p:cNvPr>
          <p:cNvSpPr txBox="1"/>
          <p:nvPr/>
        </p:nvSpPr>
        <p:spPr>
          <a:xfrm>
            <a:off x="2267744" y="2060848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φωτογραφίες</a:t>
            </a:r>
          </a:p>
        </p:txBody>
      </p:sp>
    </p:spTree>
    <p:extLst>
      <p:ext uri="{BB962C8B-B14F-4D97-AF65-F5344CB8AC3E}">
        <p14:creationId xmlns:p14="http://schemas.microsoft.com/office/powerpoint/2010/main" val="378936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5983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/>
              <a:t>Βιβλιογραφία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2928926" y="3214686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el.wikipedia.org</a:t>
            </a:r>
            <a:endParaRPr lang="el-GR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19</Words>
  <Application>Microsoft Office PowerPoint</Application>
  <PresentationFormat>Προβολή στην οθόνη (4:3)</PresentationFormat>
  <Paragraphs>9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Arial</vt:lpstr>
      <vt:lpstr>Calibri</vt:lpstr>
      <vt:lpstr>Θέμα του Office</vt:lpstr>
      <vt:lpstr>Αρχαιολογικός χώρος-μνημείο</vt:lpstr>
      <vt:lpstr>Όνομα μνημείου</vt:lpstr>
      <vt:lpstr>Μνημείο </vt:lpstr>
      <vt:lpstr>Παρουσίαση του PowerPoint</vt:lpstr>
      <vt:lpstr>Βιβλιογραφία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Ευρώπη</dc:title>
  <dc:creator>jim</dc:creator>
  <cp:lastModifiedBy>ΕΜΟΡΦΙΛΗ ΣΕΡΕΜΕΤΙΔΟΥ</cp:lastModifiedBy>
  <cp:revision>26</cp:revision>
  <dcterms:created xsi:type="dcterms:W3CDTF">2014-12-07T21:03:30Z</dcterms:created>
  <dcterms:modified xsi:type="dcterms:W3CDTF">2025-05-25T13:19:40Z</dcterms:modified>
</cp:coreProperties>
</file>