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97" autoAdjust="0"/>
    <p:restoredTop sz="94660"/>
  </p:normalViewPr>
  <p:slideViewPr>
    <p:cSldViewPr>
      <p:cViewPr varScale="1">
        <p:scale>
          <a:sx n="82" d="100"/>
          <a:sy n="82" d="100"/>
        </p:scale>
        <p:origin x="112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097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453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632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161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671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397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815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22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9892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190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917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131DE-E0E9-4797-9D18-F86B352DFD49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85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7200" b="1" dirty="0"/>
              <a:t>Ευρώπη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4243390"/>
            <a:ext cx="6400800" cy="75724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Ονόματα μαθητών</a:t>
            </a:r>
          </a:p>
        </p:txBody>
      </p:sp>
    </p:spTree>
    <p:extLst>
      <p:ext uri="{BB962C8B-B14F-4D97-AF65-F5344CB8AC3E}">
        <p14:creationId xmlns:p14="http://schemas.microsoft.com/office/powerpoint/2010/main" val="42448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/>
              <a:t>Ταυτότητα Ευρώπης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3284984"/>
            <a:ext cx="707236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H </a:t>
            </a:r>
            <a:r>
              <a:rPr lang="el-GR" sz="2400" b="1" dirty="0"/>
              <a:t>Ευρώπη</a:t>
            </a:r>
            <a:r>
              <a:rPr lang="el-GR" sz="2400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C9E297-B76B-4749-A1BF-7843121161E1}"/>
              </a:ext>
            </a:extLst>
          </p:cNvPr>
          <p:cNvSpPr txBox="1"/>
          <p:nvPr/>
        </p:nvSpPr>
        <p:spPr>
          <a:xfrm>
            <a:off x="1187624" y="4221088"/>
            <a:ext cx="749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Λίγα λόγια …</a:t>
            </a:r>
          </a:p>
        </p:txBody>
      </p:sp>
    </p:spTree>
    <p:extLst>
      <p:ext uri="{BB962C8B-B14F-4D97-AF65-F5344CB8AC3E}">
        <p14:creationId xmlns:p14="http://schemas.microsoft.com/office/powerpoint/2010/main" val="2228153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/>
              <a:t>Τρεις χώρες της Ευρώπης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86116" y="2780929"/>
            <a:ext cx="2643206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200" b="1" dirty="0"/>
              <a:t>Αγγλία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200" b="1" dirty="0"/>
              <a:t>Γαλλία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200" b="1" dirty="0"/>
              <a:t>Γερμανία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378936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/>
              <a:t>Γαλλία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9152" y="2564904"/>
            <a:ext cx="678661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dirty="0"/>
              <a:t>Η </a:t>
            </a:r>
            <a:r>
              <a:rPr lang="el-GR" b="1" dirty="0"/>
              <a:t>Γαλλία</a:t>
            </a:r>
            <a:r>
              <a:rPr lang="el-GR" dirty="0"/>
              <a:t> έχει πρωτεύουσα</a:t>
            </a:r>
          </a:p>
        </p:txBody>
      </p:sp>
      <p:pic>
        <p:nvPicPr>
          <p:cNvPr id="8" name="7 - Εικόνα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4572008"/>
            <a:ext cx="2690808" cy="17989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8 - Εικόνα" descr="225px-Civil_and_Naval_Ensign_of_France.svg.png"/>
          <p:cNvPicPr>
            <a:picLocks noChangeAspect="1"/>
          </p:cNvPicPr>
          <p:nvPr/>
        </p:nvPicPr>
        <p:blipFill>
          <a:blip r:embed="rId3"/>
          <a:srcRect r="5128"/>
          <a:stretch>
            <a:fillRect/>
          </a:stretch>
        </p:blipFill>
        <p:spPr>
          <a:xfrm>
            <a:off x="1285852" y="4572008"/>
            <a:ext cx="2643206" cy="1857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0350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/>
              <a:t>Αγγλία</a:t>
            </a:r>
          </a:p>
        </p:txBody>
      </p:sp>
    </p:spTree>
    <p:extLst>
      <p:ext uri="{BB962C8B-B14F-4D97-AF65-F5344CB8AC3E}">
        <p14:creationId xmlns:p14="http://schemas.microsoft.com/office/powerpoint/2010/main" val="2745060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0137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/>
              <a:t>Βιβλιογραφία</a:t>
            </a:r>
          </a:p>
        </p:txBody>
      </p:sp>
      <p:sp>
        <p:nvSpPr>
          <p:cNvPr id="3" name="2 - TextBox"/>
          <p:cNvSpPr txBox="1"/>
          <p:nvPr/>
        </p:nvSpPr>
        <p:spPr>
          <a:xfrm>
            <a:off x="2928926" y="3214686"/>
            <a:ext cx="3071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el.wikipedia.org</a:t>
            </a:r>
            <a:endParaRPr lang="el-GR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29</Words>
  <Application>Microsoft Office PowerPoint</Application>
  <PresentationFormat>Προβολή στην οθόνη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Arial</vt:lpstr>
      <vt:lpstr>Calibri</vt:lpstr>
      <vt:lpstr>Θέμα του Office</vt:lpstr>
      <vt:lpstr>Ευρώπη</vt:lpstr>
      <vt:lpstr>Ταυτότητα Ευρώπης</vt:lpstr>
      <vt:lpstr>Τρεις χώρες της Ευρώπης</vt:lpstr>
      <vt:lpstr>Γαλλία</vt:lpstr>
      <vt:lpstr>Αγγλία</vt:lpstr>
      <vt:lpstr>Παρουσίαση του PowerPoint</vt:lpstr>
      <vt:lpstr>Βιβλιογραφία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Ευρώπη</dc:title>
  <dc:creator>jim</dc:creator>
  <cp:lastModifiedBy>ΕΜΟΡΦΙΛΗ ΣΕΡΕΜΕΤΙΔΟΥ</cp:lastModifiedBy>
  <cp:revision>23</cp:revision>
  <dcterms:created xsi:type="dcterms:W3CDTF">2014-12-07T21:03:30Z</dcterms:created>
  <dcterms:modified xsi:type="dcterms:W3CDTF">2023-11-04T16:10:52Z</dcterms:modified>
</cp:coreProperties>
</file>