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2" r:id="rId6"/>
    <p:sldId id="263" r:id="rId7"/>
    <p:sldId id="265" r:id="rId8"/>
    <p:sldId id="266" r:id="rId9"/>
    <p:sldId id="267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gfGbn7dBLWydbMXlidTw+4rRhv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ιαφάνεια τίτλου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Κατακόρυφο κείμενο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ατακόρυφος τίτλος και Κείμενο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Μόνο τίτλος" type="titleOnly">
  <p:cSld name="TITLE_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Τίτλος και Αντικείμενο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φαλίδα ενότητας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Δύο περιεχόμενα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2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Σύγκριση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2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2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2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Κενή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Περιεχόμενο με λεζάντα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Εικόνα με λεζάντα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2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7CCE4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Τα αγαπημένα μου νησιά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l-GR"/>
              <a:t>Ονόματα μαθητών</a:t>
            </a:r>
            <a:endParaRPr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tile tx="0" ty="0" sx="100000" sy="100000" flip="none" algn="tl"/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A15D"/>
              </a:buClr>
              <a:buSzPts val="4400"/>
              <a:buFont typeface="Calibri"/>
              <a:buNone/>
            </a:pPr>
            <a:r>
              <a:rPr lang="el-GR" b="1">
                <a:solidFill>
                  <a:srgbClr val="FFA15D"/>
                </a:solidFill>
              </a:rPr>
              <a:t>Σαντορίνη</a:t>
            </a:r>
            <a:endParaRPr b="1">
              <a:solidFill>
                <a:srgbClr val="FFA15D"/>
              </a:solidFill>
            </a:endParaRPr>
          </a:p>
        </p:txBody>
      </p:sp>
      <p:pic>
        <p:nvPicPr>
          <p:cNvPr id="91" name="Google Shape;91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051690">
            <a:off x="4565866" y="2858449"/>
            <a:ext cx="4273862" cy="2671164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738098" y="1340768"/>
            <a:ext cx="3808802" cy="2380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121560">
            <a:off x="315323" y="3395347"/>
            <a:ext cx="4273862" cy="26711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Αμοργός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Λευκάδα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Κεφαλονιά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Κέρκυρα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Θάσος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Κρήτη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l-GR"/>
              <a:t>Ρόδος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Προβολή στην οθόνη (4:3)</PresentationFormat>
  <Paragraphs>10</Paragraphs>
  <Slides>9</Slides>
  <Notes>9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2" baseType="lpstr">
      <vt:lpstr>Arial</vt:lpstr>
      <vt:lpstr>Calibri</vt:lpstr>
      <vt:lpstr>Θέμα του Office</vt:lpstr>
      <vt:lpstr>Τα αγαπημένα μου νησιά</vt:lpstr>
      <vt:lpstr>Σαντορίνη</vt:lpstr>
      <vt:lpstr>Αμοργός</vt:lpstr>
      <vt:lpstr>Λευκάδα</vt:lpstr>
      <vt:lpstr>Κεφαλονιά</vt:lpstr>
      <vt:lpstr>Κέρκυρα</vt:lpstr>
      <vt:lpstr>Θάσος</vt:lpstr>
      <vt:lpstr>Κρήτη</vt:lpstr>
      <vt:lpstr>Ρόδος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αγαπημένα μου νησιά</dc:title>
  <dc:creator>jim</dc:creator>
  <cp:lastModifiedBy>ΕΜΟΡΦΙΛΗ ΣΕΡΕΜΕΤΙΔΟΥ</cp:lastModifiedBy>
  <cp:revision>4</cp:revision>
  <dcterms:created xsi:type="dcterms:W3CDTF">2016-01-10T14:59:35Z</dcterms:created>
  <dcterms:modified xsi:type="dcterms:W3CDTF">2025-05-25T13:22:53Z</dcterms:modified>
</cp:coreProperties>
</file>