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0FCAAF-DB7D-C9BF-AD23-AF3AEB659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A052B9-C681-502A-87E0-554F18F2D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80885E-918C-6D43-7A1F-F4503C54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7995B6-AE18-19BB-EB65-6AA4DBAB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672E94-A9F4-8DED-C921-D7106F0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10DD6-7F97-AF81-C7BF-0795A377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A0B479-2CBF-997B-8DE4-E4CD9F47F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3387A6-B79F-6047-EDB1-4AB9666C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08D9B2-CB48-A351-9CE3-A0764ECF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2C362E-017B-DF7D-0918-8378F488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7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AFEF8A2-6B0D-390C-B944-58B2E85C3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EE8677-6354-65EE-2DB2-002A389EE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6EFD20-6DDE-B3AC-5CE1-A4632416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F404B0-17E1-2FE0-03D0-715A2E57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AC636D-B251-CE4D-6458-77E5F907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39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E5D5CF-0A8F-44FF-CA31-ED534269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3410D-0A59-D336-0555-A2FBA447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B31B34-EF29-1689-9C76-954518D9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193ECD-9B3B-DA27-9C75-31FADFBB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FDD39B-CB2E-6EA5-590A-55BF7E0D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240878-514D-372B-B15C-9A3A798E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159B90-C3D3-D7B3-A4D0-A5187551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D0C516-B438-A1A7-BA22-3248BBEA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AC8532-E766-4978-95B6-1BD946BA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E8F3D7-9698-FFBB-EDFC-F27121B9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4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1C61C8-A169-13EC-2C98-316B3E8A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EB4E55-EA59-00CB-E755-C701C51A2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2FED4B-7E44-A82C-1518-252EEED8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1D2815-7050-52CA-B41D-FFCBC0F7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F1F3C34-75D3-2AC7-EF7A-58F00FA9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9A6AB9-884F-72A6-CF28-57AB7042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6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8B1CF-CCAC-784A-E77E-5D88669F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19813F-BF17-365D-8C11-1E0354244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E6399B-EEC7-08C3-4945-718B4A182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F58FB10-E9E3-9E11-6D2F-D26EE475A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72A6A8D-F5C9-8C1A-9E10-9966984DC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C8CD0C6-0F9A-419E-97A8-267E9470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4D7D8C5-265F-C171-3D37-9B0563F7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FBC7730-0E61-EECA-C3BA-53A5A01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8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A10BBA-8F01-1CF6-7186-7088CFD6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91F4544-2AC7-0031-9439-8479E166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6F872E-9D4F-6994-D6F6-CEA7E8F4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C780A9D-D8CD-0F61-C13A-C3FBEC9D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3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D40DB02-BBD2-52DC-6445-D430A20E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4B68952-855F-0166-3D5A-2A6244D1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EE4AC6-3F3D-3267-60E8-1F480517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0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24CC0-CD70-CA26-3590-DF4BD7DE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6C96E9-AB1A-B0EA-45C9-187C104F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2500CB7-2522-F22A-495D-889A63912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94ED2E-D7B5-C51A-B7AD-BE2DC383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EB0D8E-5114-9FC7-55CD-3C6784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E1D4F8-423A-CC55-F171-04F087E4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31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FCD06A-8C34-ECA9-2B76-38AA21B3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5D91AB6-35D6-0C0F-902C-E7C807D35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DF538C-4798-FB61-BE16-7B699004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1655A0-05EF-7C2C-CC20-F92C0091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EB054A-C036-7F7B-3C06-6E6BFC78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D566D3-775F-A092-A2EF-5DA4E36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92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98204AF-2C2D-7B9D-0B4E-3BCE4FBF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865A85-47B4-6D1F-D009-F592F9BE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1E6C51-A066-84A8-7C50-223AC8B7F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864F-5358-45A4-A587-4DF8B870DA88}" type="datetimeFigureOut">
              <a:rPr lang="el-GR" smtClean="0"/>
              <a:t>25/11/2024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C0D253-50FE-2BB8-5A67-020CD0A48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987798-FDBD-8D61-D6F4-24CC18B1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CEDE-10D3-4F99-B0DB-F70ECDEED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1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oliviart-gr.blogspot.com/2013/04/pizza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2522-plate-png-imag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://www.pngall.com/car-wheel-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80A20-B706-E816-386A-062A566CF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ΚΥΚΛΟΣ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F3AE6A17-EB9E-F2B1-245C-493D93E2EBE2}"/>
              </a:ext>
            </a:extLst>
          </p:cNvPr>
          <p:cNvSpPr/>
          <p:nvPr/>
        </p:nvSpPr>
        <p:spPr>
          <a:xfrm>
            <a:off x="3065282" y="631597"/>
            <a:ext cx="5826506" cy="54109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4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AF8BC3-8CA9-C790-EDEE-A022E0CA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Ποιους άλλους κύκλους βλέπεις </a:t>
            </a:r>
            <a:r>
              <a:rPr lang="el-GR"/>
              <a:t>γύρω σου;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99D0FA-4542-FDED-49BB-3A760D535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0065" y="1803923"/>
            <a:ext cx="3799068" cy="2849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DE42-FA98-4CB1-D77B-366999D80D26}"/>
              </a:ext>
            </a:extLst>
          </p:cNvPr>
          <p:cNvSpPr txBox="1"/>
          <p:nvPr/>
        </p:nvSpPr>
        <p:spPr>
          <a:xfrm>
            <a:off x="1140065" y="4732905"/>
            <a:ext cx="31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oliviart-gr.blogspot.com/2013/04/pizza.html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nc-nd/3.0/"/>
              </a:rPr>
              <a:t>CC BY-NC-ND</a:t>
            </a:r>
            <a:endParaRPr lang="el-GR" sz="90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4B2145-74DA-F206-6580-798A7F232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99901" y="1690688"/>
            <a:ext cx="3293881" cy="3293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33D13-18C1-CD3E-5077-CFC5C3147D2A}"/>
              </a:ext>
            </a:extLst>
          </p:cNvPr>
          <p:cNvSpPr txBox="1"/>
          <p:nvPr/>
        </p:nvSpPr>
        <p:spPr>
          <a:xfrm>
            <a:off x="5099901" y="5156692"/>
            <a:ext cx="329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6" tooltip="https://freepngimg.com/png/2522-plate-png-image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7" tooltip="https://creativecommons.org/licenses/by-nc/3.0/"/>
              </a:rPr>
              <a:t>CC BY-NC</a:t>
            </a:r>
            <a:endParaRPr lang="el-GR" sz="90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72786A6-2528-C958-6E24-4091A8C11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76354" y="1803923"/>
            <a:ext cx="3180646" cy="3180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DF58B0-6B7B-7903-7F4A-A249636F9DFA}"/>
              </a:ext>
            </a:extLst>
          </p:cNvPr>
          <p:cNvSpPr txBox="1"/>
          <p:nvPr/>
        </p:nvSpPr>
        <p:spPr>
          <a:xfrm>
            <a:off x="7371760" y="6243839"/>
            <a:ext cx="4264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9" tooltip="http://www.pngall.com/car-wheel-png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7" tooltip="https://creativecommons.org/licenses/by-nc/3.0/"/>
              </a:rPr>
              <a:t>CC BY-NC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25414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415031-6414-C654-DA78-4EE51392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43EA78A-3D8E-B155-BEA0-707E79642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905" t="14589" r="35823" b="13270"/>
          <a:stretch/>
        </p:blipFill>
        <p:spPr>
          <a:xfrm>
            <a:off x="3682738" y="-69724"/>
            <a:ext cx="4826524" cy="6927724"/>
          </a:xfrm>
        </p:spPr>
      </p:pic>
    </p:spTree>
    <p:extLst>
      <p:ext uri="{BB962C8B-B14F-4D97-AF65-F5344CB8AC3E}">
        <p14:creationId xmlns:p14="http://schemas.microsoft.com/office/powerpoint/2010/main" val="17550089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Ευρεία οθόνη</PresentationFormat>
  <Paragraphs>5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ΚΥΚΛΟΣ</vt:lpstr>
      <vt:lpstr>Ποιους άλλους κύκλους βλέπεις γύρω σου;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Nhpiagogeio Polydrosou</dc:creator>
  <cp:lastModifiedBy>Nhpiagogeio Polydrosou</cp:lastModifiedBy>
  <cp:revision>1</cp:revision>
  <dcterms:created xsi:type="dcterms:W3CDTF">2024-11-24T22:38:24Z</dcterms:created>
  <dcterms:modified xsi:type="dcterms:W3CDTF">2024-11-24T22:38:42Z</dcterms:modified>
</cp:coreProperties>
</file>