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8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5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8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0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1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6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25" r:id="rId6"/>
    <p:sldLayoutId id="2147484021" r:id="rId7"/>
    <p:sldLayoutId id="2147484022" r:id="rId8"/>
    <p:sldLayoutId id="2147484023" r:id="rId9"/>
    <p:sldLayoutId id="2147484024" r:id="rId10"/>
    <p:sldLayoutId id="214748402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nteresasaber.com/2015/01/la-musica-un-estilo-contextual-desd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queenofthe.deviantart.com/art/the-beatles-370437451" TargetMode="Externa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cktiger.co.za/tag/dress-up-store/" TargetMode="Externa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3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BDA56B2-493F-4D94-B3DF-C761E41E1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r="-1" b="1371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1963EB0-3200-4473-B00D-EA0BAA5E6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6800" dirty="0">
                <a:latin typeface="Bauhaus 93" panose="04030905020B02020C02" pitchFamily="82" charset="0"/>
              </a:rPr>
              <a:t>What </a:t>
            </a:r>
            <a:r>
              <a:rPr lang="en-GB" sz="6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Did</a:t>
            </a:r>
            <a:r>
              <a:rPr lang="en-GB" sz="6800" dirty="0">
                <a:latin typeface="Bauhaus 93" panose="04030905020B02020C02" pitchFamily="82" charset="0"/>
              </a:rPr>
              <a:t> Americans </a:t>
            </a:r>
            <a:r>
              <a:rPr lang="en-GB" sz="6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Use To </a:t>
            </a:r>
            <a:r>
              <a:rPr lang="en-GB" sz="6800" dirty="0">
                <a:latin typeface="Bauhaus 93" panose="04030905020B02020C02" pitchFamily="82" charset="0"/>
              </a:rPr>
              <a:t>Do In The 20</a:t>
            </a:r>
            <a:r>
              <a:rPr lang="en-GB" sz="6800" baseline="30000" dirty="0">
                <a:latin typeface="Bauhaus 93" panose="04030905020B02020C02" pitchFamily="82" charset="0"/>
              </a:rPr>
              <a:t>th</a:t>
            </a:r>
            <a:r>
              <a:rPr lang="en-GB" sz="6800" dirty="0">
                <a:latin typeface="Bauhaus 93" panose="04030905020B02020C02" pitchFamily="82" charset="0"/>
              </a:rPr>
              <a:t> century?</a:t>
            </a:r>
          </a:p>
        </p:txBody>
      </p:sp>
      <p:sp>
        <p:nvSpPr>
          <p:cNvPr id="14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B6ECEE03-918F-43ED-A7B3-F1BDE3FC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F9A2991-844A-4A2C-BD8C-30CBA4B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In the 1920s</a:t>
            </a:r>
          </a:p>
        </p:txBody>
      </p:sp>
      <p:pic>
        <p:nvPicPr>
          <p:cNvPr id="26" name="Εικόνα 25" descr="Εικόνα που περιέχει κείμενο, πόζα, άτομο, χορευ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47A5A702-2044-4753-A5E9-DECD58D62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54"/>
          <a:stretch/>
        </p:blipFill>
        <p:spPr>
          <a:xfrm>
            <a:off x="510365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5" name="Θέση περιεχομένου 4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3178E782-1D45-4C12-AC74-8F181394D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r="27577" b="2"/>
          <a:stretch/>
        </p:blipFill>
        <p:spPr>
          <a:xfrm>
            <a:off x="4333556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7" name="Εικόνα 6" descr="Εικόνα που περιέχει κείμενο, άτομο, πλήθος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7BE71F4F-2A72-4093-82F3-BFF75E056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26817" b="-2"/>
          <a:stretch/>
        </p:blipFill>
        <p:spPr>
          <a:xfrm>
            <a:off x="8156747" y="2604528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2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5DE211-0D06-4632-90F1-24D6FA83FDEE}"/>
              </a:ext>
            </a:extLst>
          </p:cNvPr>
          <p:cNvSpPr txBox="1"/>
          <p:nvPr/>
        </p:nvSpPr>
        <p:spPr>
          <a:xfrm>
            <a:off x="762000" y="1991360"/>
            <a:ext cx="248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FLAPPER DRESSES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EA607D-7B19-4F7F-B7CF-90D1A4DEBAF8}"/>
              </a:ext>
            </a:extLst>
          </p:cNvPr>
          <p:cNvSpPr txBox="1"/>
          <p:nvPr/>
        </p:nvSpPr>
        <p:spPr>
          <a:xfrm>
            <a:off x="4622800" y="1991360"/>
            <a:ext cx="285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JAZZ MUSIC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B42C60-630E-45CE-BD99-1F3DFE72170B}"/>
              </a:ext>
            </a:extLst>
          </p:cNvPr>
          <p:cNvSpPr txBox="1"/>
          <p:nvPr/>
        </p:nvSpPr>
        <p:spPr>
          <a:xfrm>
            <a:off x="8505824" y="1991360"/>
            <a:ext cx="256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ALCOHOL &amp;PARTY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B5433-E10A-43B6-AB5E-CF8431B4C33C}"/>
              </a:ext>
            </a:extLst>
          </p:cNvPr>
          <p:cNvSpPr txBox="1"/>
          <p:nvPr/>
        </p:nvSpPr>
        <p:spPr>
          <a:xfrm>
            <a:off x="510364" y="6441642"/>
            <a:ext cx="4004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Flapper:  </a:t>
            </a:r>
            <a:r>
              <a:rPr lang="el-G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νεαρή κοπέλα της δεκαετίας του ‘20</a:t>
            </a:r>
            <a:endParaRPr lang="en-GB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757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E296EA-A7B1-4D2B-A71F-13437EE7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6" y="666912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In the 1930s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κείμενο, άτομο, υπαίθριος, εφημερ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9ACD40F1-A3E4-4128-B009-616E6B641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4" y="2795441"/>
            <a:ext cx="3049216" cy="3847592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εφημερίδα, καμπίνα, καλυμ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06EAB4A2-7EE6-45C5-87D4-C1FFE9A16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81" y="2795441"/>
            <a:ext cx="3533424" cy="3882884"/>
          </a:xfrm>
          <a:prstGeom prst="rect">
            <a:avLst/>
          </a:prstGeom>
        </p:spPr>
      </p:pic>
      <p:pic>
        <p:nvPicPr>
          <p:cNvPr id="5" name="Θέση περιεχομένου 4" descr="Εικόνα που περιέχει κείμενο, υπαίθριος, άτομα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04B6D71D-17CB-4C86-BE74-4D1E18C9B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37" y="2809157"/>
            <a:ext cx="3607949" cy="3882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9E9E20-50EB-43E4-8864-9FEE78BB3EAF}"/>
              </a:ext>
            </a:extLst>
          </p:cNvPr>
          <p:cNvSpPr txBox="1"/>
          <p:nvPr/>
        </p:nvSpPr>
        <p:spPr>
          <a:xfrm>
            <a:off x="1290955" y="2170551"/>
            <a:ext cx="222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JOBLESS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94EFB-29C8-447B-8025-9DC99D9BF382}"/>
              </a:ext>
            </a:extLst>
          </p:cNvPr>
          <p:cNvSpPr txBox="1"/>
          <p:nvPr/>
        </p:nvSpPr>
        <p:spPr>
          <a:xfrm>
            <a:off x="4381500" y="2052329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DETECTIVE STORIES &amp; COMICS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AABD5-12EA-452E-B7DB-37E4972B6171}"/>
              </a:ext>
            </a:extLst>
          </p:cNvPr>
          <p:cNvSpPr txBox="1"/>
          <p:nvPr/>
        </p:nvSpPr>
        <p:spPr>
          <a:xfrm>
            <a:off x="8739177" y="2052329"/>
            <a:ext cx="236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HOLLYWOOD MOVIES</a:t>
            </a:r>
          </a:p>
        </p:txBody>
      </p:sp>
    </p:spTree>
    <p:extLst>
      <p:ext uri="{BB962C8B-B14F-4D97-AF65-F5344CB8AC3E}">
        <p14:creationId xmlns:p14="http://schemas.microsoft.com/office/powerpoint/2010/main" val="32465352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7" name="Rectangle 31">
            <a:extLst>
              <a:ext uri="{FF2B5EF4-FFF2-40B4-BE49-F238E27FC236}">
                <a16:creationId xmlns:a16="http://schemas.microsoft.com/office/drawing/2014/main" id="{B6ECEE03-918F-43ED-A7B3-F1BDE3FC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8035560-8158-47E6-BA36-48453B53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 In the 40s</a:t>
            </a:r>
          </a:p>
        </p:txBody>
      </p:sp>
      <p:pic>
        <p:nvPicPr>
          <p:cNvPr id="5" name="Θέση περιεχομένου 4" descr="Εικόνα που περιέχει κείμενο, άτομο, άθλημα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094D23E1-9776-45A1-BE17-E69F77797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61" r="1" b="1"/>
          <a:stretch/>
        </p:blipFill>
        <p:spPr>
          <a:xfrm>
            <a:off x="510365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7" name="Εικόνα 6" descr="Εικόνα που περιέχει κείμενο, άτομο, όρθιος, πόζα&#10;&#10;Περιγραφή που δημιουργήθηκε αυτόματα">
            <a:extLst>
              <a:ext uri="{FF2B5EF4-FFF2-40B4-BE49-F238E27FC236}">
                <a16:creationId xmlns:a16="http://schemas.microsoft.com/office/drawing/2014/main" id="{A8DB1773-8A62-45AC-A5CE-BF9B43049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 b="-5"/>
          <a:stretch/>
        </p:blipFill>
        <p:spPr>
          <a:xfrm>
            <a:off x="4333556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4" name="Εικόνα 3" descr="Εικόνα που περιέχει άτομο, άθλημα, υπαίθριος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86F03279-306F-4D1C-9690-81D0D84D30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" b="-4"/>
          <a:stretch/>
        </p:blipFill>
        <p:spPr>
          <a:xfrm>
            <a:off x="8156747" y="2604528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2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600B8-21BA-4262-9820-B736A466AB67}"/>
              </a:ext>
            </a:extLst>
          </p:cNvPr>
          <p:cNvSpPr txBox="1"/>
          <p:nvPr/>
        </p:nvSpPr>
        <p:spPr>
          <a:xfrm>
            <a:off x="942974" y="1802512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SWING MUSIC &amp; DANCE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83C24-89E6-40C8-805A-F8C9181960B8}"/>
              </a:ext>
            </a:extLst>
          </p:cNvPr>
          <p:cNvSpPr txBox="1"/>
          <p:nvPr/>
        </p:nvSpPr>
        <p:spPr>
          <a:xfrm>
            <a:off x="4629150" y="1802512"/>
            <a:ext cx="256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ROLLER SKATE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A8FF8-33E8-4EB1-8551-F36C16F28BDB}"/>
              </a:ext>
            </a:extLst>
          </p:cNvPr>
          <p:cNvSpPr txBox="1"/>
          <p:nvPr/>
        </p:nvSpPr>
        <p:spPr>
          <a:xfrm>
            <a:off x="8382000" y="1670283"/>
            <a:ext cx="2867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BOXING, BASKETBALL, BASEBALL</a:t>
            </a:r>
          </a:p>
        </p:txBody>
      </p:sp>
    </p:spTree>
    <p:extLst>
      <p:ext uri="{BB962C8B-B14F-4D97-AF65-F5344CB8AC3E}">
        <p14:creationId xmlns:p14="http://schemas.microsoft.com/office/powerpoint/2010/main" val="8167350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93237E-8A48-4DE9-9C81-525FB2C3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 the 50s </a:t>
            </a:r>
          </a:p>
        </p:txBody>
      </p:sp>
      <p:pic>
        <p:nvPicPr>
          <p:cNvPr id="5" name="Θέση περιεχομένου 4" descr="Εικόνα που περιέχει κείμενο, άτομο, διαφορετικός, αρκετά&#10;&#10;Περιγραφή που δημιουργήθηκε αυτόματα">
            <a:extLst>
              <a:ext uri="{FF2B5EF4-FFF2-40B4-BE49-F238E27FC236}">
                <a16:creationId xmlns:a16="http://schemas.microsoft.com/office/drawing/2014/main" id="{59F25211-432A-4894-8A7B-55F0D32F3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44" y="2899806"/>
            <a:ext cx="3414078" cy="3414078"/>
          </a:xfrm>
        </p:spPr>
      </p:pic>
      <p:pic>
        <p:nvPicPr>
          <p:cNvPr id="7" name="Εικόνα 6" descr="Εικόνα που περιέχει κείμενο, υπαίθριος, διαφορετικός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D58EA332-0165-46EB-841E-763EFA925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57" y="2899805"/>
            <a:ext cx="3557509" cy="3557509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940F8AEA-293B-4511-9324-E38390FD5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9" y="3157775"/>
            <a:ext cx="2898140" cy="2898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DF9C68-8CC5-4F62-8AC8-36D7FC78ECA1}"/>
              </a:ext>
            </a:extLst>
          </p:cNvPr>
          <p:cNvSpPr txBox="1"/>
          <p:nvPr/>
        </p:nvSpPr>
        <p:spPr>
          <a:xfrm>
            <a:off x="1381126" y="2190750"/>
            <a:ext cx="221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ROCK &amp; ROLL MUSIC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895A6-60FE-40DB-8B24-174DEE5AFAC2}"/>
              </a:ext>
            </a:extLst>
          </p:cNvPr>
          <p:cNvSpPr txBox="1"/>
          <p:nvPr/>
        </p:nvSpPr>
        <p:spPr>
          <a:xfrm>
            <a:off x="4352925" y="21907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MARBLES &amp; JUMPING ROPE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1E869-90A2-46AF-B047-4E9979B7049F}"/>
              </a:ext>
            </a:extLst>
          </p:cNvPr>
          <p:cNvSpPr txBox="1"/>
          <p:nvPr/>
        </p:nvSpPr>
        <p:spPr>
          <a:xfrm>
            <a:off x="8343900" y="2124075"/>
            <a:ext cx="246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TV &amp; DRIVE-IN MOVIES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304392-7A69-4339-B147-5997C35D600D}"/>
              </a:ext>
            </a:extLst>
          </p:cNvPr>
          <p:cNvSpPr txBox="1"/>
          <p:nvPr/>
        </p:nvSpPr>
        <p:spPr>
          <a:xfrm>
            <a:off x="590550" y="6215876"/>
            <a:ext cx="260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marbles</a:t>
            </a:r>
            <a:r>
              <a:rPr lang="el-G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GB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βόλοι </a:t>
            </a:r>
          </a:p>
        </p:txBody>
      </p:sp>
    </p:spTree>
    <p:extLst>
      <p:ext uri="{BB962C8B-B14F-4D97-AF65-F5344CB8AC3E}">
        <p14:creationId xmlns:p14="http://schemas.microsoft.com/office/powerpoint/2010/main" val="33723244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FB41B7-DC9E-4F49-AF8B-46F7B38C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In the 60s</a:t>
            </a:r>
            <a:endParaRPr lang="en-GB" dirty="0"/>
          </a:p>
        </p:txBody>
      </p:sp>
      <p:pic>
        <p:nvPicPr>
          <p:cNvPr id="9" name="Εικόνα 8" descr="Εικόνα που περιέχει υπαίθριος, άτομα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076CC0F6-CD56-4589-AB12-A9959B55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6" y="3144483"/>
            <a:ext cx="3560233" cy="2628240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υπογραφή, υπαίθριος, πλ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745988D-FD4C-4EB7-B99B-62ABD8F2B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35" y="3068320"/>
            <a:ext cx="3861686" cy="2704403"/>
          </a:xfrm>
          <a:prstGeom prst="rect">
            <a:avLst/>
          </a:prstGeom>
        </p:spPr>
      </p:pic>
      <p:pic>
        <p:nvPicPr>
          <p:cNvPr id="15" name="Θέση περιεχομένου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E441210-329F-4345-AF95-3903550C3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9433" y="3133040"/>
            <a:ext cx="2824467" cy="262768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5E9369-A415-4D88-A593-142BB8C8DD98}"/>
              </a:ext>
            </a:extLst>
          </p:cNvPr>
          <p:cNvSpPr txBox="1"/>
          <p:nvPr/>
        </p:nvSpPr>
        <p:spPr>
          <a:xfrm>
            <a:off x="1052306" y="2486055"/>
            <a:ext cx="245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ROCK &amp; POP 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3AE355-F1F3-46E7-A287-7DF380C0A67E}"/>
              </a:ext>
            </a:extLst>
          </p:cNvPr>
          <p:cNvSpPr txBox="1"/>
          <p:nvPr/>
        </p:nvSpPr>
        <p:spPr>
          <a:xfrm>
            <a:off x="4333876" y="2486055"/>
            <a:ext cx="260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SURF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E1660-4E69-4F2F-988C-7F55A867940A}"/>
              </a:ext>
            </a:extLst>
          </p:cNvPr>
          <p:cNvSpPr txBox="1"/>
          <p:nvPr/>
        </p:nvSpPr>
        <p:spPr>
          <a:xfrm>
            <a:off x="8496300" y="236043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FESTIVALS &amp; CONCERTS</a:t>
            </a:r>
          </a:p>
        </p:txBody>
      </p:sp>
    </p:spTree>
    <p:extLst>
      <p:ext uri="{BB962C8B-B14F-4D97-AF65-F5344CB8AC3E}">
        <p14:creationId xmlns:p14="http://schemas.microsoft.com/office/powerpoint/2010/main" val="38335460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E5B80E-E7E7-46E5-ADA4-BF368DB3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 the 70s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3D2CE6F-F0D7-4AEA-A097-7C322FCC5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" y="2969945"/>
            <a:ext cx="2632710" cy="3209399"/>
          </a:xfrm>
        </p:spPr>
      </p:pic>
      <p:pic>
        <p:nvPicPr>
          <p:cNvPr id="7" name="Εικόνα 6" descr="Εικόνα που περιέχει κείμενο, άτομο, πόζα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3235158-DE26-460D-99A7-C38DE24D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855" y="2902744"/>
            <a:ext cx="2313345" cy="32094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AB4DEFC-AD3A-4DF6-B12E-080696EA9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69944"/>
            <a:ext cx="3048000" cy="320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482B7D-ECE4-42E6-8178-B87EC58B22B9}"/>
              </a:ext>
            </a:extLst>
          </p:cNvPr>
          <p:cNvSpPr txBox="1"/>
          <p:nvPr/>
        </p:nvSpPr>
        <p:spPr>
          <a:xfrm>
            <a:off x="1400175" y="2209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+mj-lt"/>
              </a:rPr>
              <a:t> </a:t>
            </a:r>
            <a:r>
              <a:rPr lang="en-GB" sz="2000" dirty="0">
                <a:latin typeface="+mj-lt"/>
              </a:rPr>
              <a:t>DISCOTEQUES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5025E-718D-48F7-92D9-7B5FDB9E232B}"/>
              </a:ext>
            </a:extLst>
          </p:cNvPr>
          <p:cNvSpPr txBox="1"/>
          <p:nvPr/>
        </p:nvSpPr>
        <p:spPr>
          <a:xfrm>
            <a:off x="4829175" y="2209800"/>
            <a:ext cx="250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FUNK, SOUL &amp; DISCO MUSIC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6168C-00D5-4C1D-A134-AA9825EA1097}"/>
              </a:ext>
            </a:extLst>
          </p:cNvPr>
          <p:cNvSpPr txBox="1"/>
          <p:nvPr/>
        </p:nvSpPr>
        <p:spPr>
          <a:xfrm>
            <a:off x="8811855" y="2209800"/>
            <a:ext cx="231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FLARED TROUSERS</a:t>
            </a:r>
          </a:p>
        </p:txBody>
      </p:sp>
    </p:spTree>
    <p:extLst>
      <p:ext uri="{BB962C8B-B14F-4D97-AF65-F5344CB8AC3E}">
        <p14:creationId xmlns:p14="http://schemas.microsoft.com/office/powerpoint/2010/main" val="12304935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B665F-85E9-4F32-8FF3-38391DAC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 the 80s</a:t>
            </a:r>
          </a:p>
        </p:txBody>
      </p:sp>
      <p:pic>
        <p:nvPicPr>
          <p:cNvPr id="5" name="Θέση περιεχομένου 4" descr="Εικόνα που περιέχει κείμενο, εσωτερικό, άτομο, οικογένεια&#10;&#10;Περιγραφή που δημιουργήθηκε αυτόματα">
            <a:extLst>
              <a:ext uri="{FF2B5EF4-FFF2-40B4-BE49-F238E27FC236}">
                <a16:creationId xmlns:a16="http://schemas.microsoft.com/office/drawing/2014/main" id="{98B45621-F451-4DA8-8642-0522B53CB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90875"/>
            <a:ext cx="2950095" cy="25050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CA2AD-58C2-40CB-AEE3-CD5E8AB2192F}"/>
              </a:ext>
            </a:extLst>
          </p:cNvPr>
          <p:cNvSpPr txBox="1"/>
          <p:nvPr/>
        </p:nvSpPr>
        <p:spPr>
          <a:xfrm>
            <a:off x="904875" y="2505075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ARCADE GAMES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488437-2AEE-4428-A70D-1069FDE6C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3133725"/>
            <a:ext cx="2619375" cy="2619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D300A5-1B60-4048-95D5-3582E0F3C698}"/>
              </a:ext>
            </a:extLst>
          </p:cNvPr>
          <p:cNvSpPr txBox="1"/>
          <p:nvPr/>
        </p:nvSpPr>
        <p:spPr>
          <a:xfrm>
            <a:off x="4638675" y="2419350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ELECTRONIC POP MUSIC</a:t>
            </a:r>
          </a:p>
        </p:txBody>
      </p:sp>
      <p:pic>
        <p:nvPicPr>
          <p:cNvPr id="11" name="Εικόνα 10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0D95F9AE-1360-4654-9EE6-AA8DF92D4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86688" y="3127236"/>
            <a:ext cx="3300868" cy="2695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FE385-98F9-4F59-AD96-A62700E97657}"/>
              </a:ext>
            </a:extLst>
          </p:cNvPr>
          <p:cNvSpPr txBox="1"/>
          <p:nvPr/>
        </p:nvSpPr>
        <p:spPr>
          <a:xfrm>
            <a:off x="8108430" y="2428875"/>
            <a:ext cx="272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COLOURFUL JACKETS</a:t>
            </a:r>
          </a:p>
        </p:txBody>
      </p:sp>
    </p:spTree>
    <p:extLst>
      <p:ext uri="{BB962C8B-B14F-4D97-AF65-F5344CB8AC3E}">
        <p14:creationId xmlns:p14="http://schemas.microsoft.com/office/powerpoint/2010/main" val="348271556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6D5FC0-4062-4C0F-A28F-BCBDE6FD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 the 90s</a:t>
            </a:r>
          </a:p>
        </p:txBody>
      </p:sp>
      <p:pic>
        <p:nvPicPr>
          <p:cNvPr id="5" name="Θέση περιεχομένου 4" descr="Εικόνα που περιέχει κείμενο, αυτόματο&#10;&#10;Περιγραφή που δημιουργήθηκε αυτόματα">
            <a:extLst>
              <a:ext uri="{FF2B5EF4-FFF2-40B4-BE49-F238E27FC236}">
                <a16:creationId xmlns:a16="http://schemas.microsoft.com/office/drawing/2014/main" id="{F4599190-146E-4003-988F-93F8FE729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3429000"/>
            <a:ext cx="2289938" cy="24264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B8C96-63A0-4ADC-960A-8A0995F1B24D}"/>
              </a:ext>
            </a:extLst>
          </p:cNvPr>
          <p:cNvSpPr txBox="1"/>
          <p:nvPr/>
        </p:nvSpPr>
        <p:spPr>
          <a:xfrm>
            <a:off x="1724025" y="228600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HIP HOP, RAP MUSIC</a:t>
            </a:r>
          </a:p>
        </p:txBody>
      </p:sp>
      <p:pic>
        <p:nvPicPr>
          <p:cNvPr id="10" name="Εικόνα 9" descr="Εικόνα που περιέχει άτομο, ρούχα&#10;&#10;Περιγραφή που δημιουργήθηκε αυτόματα">
            <a:extLst>
              <a:ext uri="{FF2B5EF4-FFF2-40B4-BE49-F238E27FC236}">
                <a16:creationId xmlns:a16="http://schemas.microsoft.com/office/drawing/2014/main" id="{4B263E8F-1F4C-4FC8-9DAD-DEC558752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26581"/>
            <a:ext cx="2289938" cy="30318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E16C0A-BD57-4D1D-B451-7C88487B04D1}"/>
              </a:ext>
            </a:extLst>
          </p:cNvPr>
          <p:cNvSpPr txBox="1"/>
          <p:nvPr/>
        </p:nvSpPr>
        <p:spPr>
          <a:xfrm>
            <a:off x="4819649" y="228600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JEANS AND CHECKERED SHIRTS</a:t>
            </a:r>
          </a:p>
        </p:txBody>
      </p:sp>
      <p:pic>
        <p:nvPicPr>
          <p:cNvPr id="13" name="Εικόνα 12" descr="Εικόνα που περιέχει κείμενο, εκτυπω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F65389C9-9C23-4A4D-8CEF-B7981D191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3126581"/>
            <a:ext cx="2736337" cy="30318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8ACC14-8482-4E9E-9D65-81058B949016}"/>
              </a:ext>
            </a:extLst>
          </p:cNvPr>
          <p:cNvSpPr txBox="1"/>
          <p:nvPr/>
        </p:nvSpPr>
        <p:spPr>
          <a:xfrm>
            <a:off x="8753475" y="228600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INTERNET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2C90D-E728-4896-AC0C-F7D1B6F36724}"/>
              </a:ext>
            </a:extLst>
          </p:cNvPr>
          <p:cNvSpPr txBox="1"/>
          <p:nvPr/>
        </p:nvSpPr>
        <p:spPr>
          <a:xfrm>
            <a:off x="786637" y="6308209"/>
            <a:ext cx="3219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CHECKERED: </a:t>
            </a:r>
            <a:r>
              <a:rPr lang="el-G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καρό</a:t>
            </a:r>
            <a:endParaRPr lang="en-GB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92336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123</Words>
  <Application>Microsoft Office PowerPoint</Application>
  <PresentationFormat>Ευρεία οθόνη</PresentationFormat>
  <Paragraphs>36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Bauhaus 93</vt:lpstr>
      <vt:lpstr>Modern Love</vt:lpstr>
      <vt:lpstr>The Hand</vt:lpstr>
      <vt:lpstr>SketchyVTI</vt:lpstr>
      <vt:lpstr>What Did Americans Use To Do In The 20th century?</vt:lpstr>
      <vt:lpstr>In the 1920s</vt:lpstr>
      <vt:lpstr>In the 1930s</vt:lpstr>
      <vt:lpstr> In the 40s</vt:lpstr>
      <vt:lpstr>In the 50s </vt:lpstr>
      <vt:lpstr>In the 60s</vt:lpstr>
      <vt:lpstr>In the 70s</vt:lpstr>
      <vt:lpstr>In the 80s</vt:lpstr>
      <vt:lpstr>In the 90s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Americans Use To Live in the 20th century?</dc:title>
  <dc:creator>Chrysanthi Santikou</dc:creator>
  <cp:lastModifiedBy>Chrysanthi Santikou</cp:lastModifiedBy>
  <cp:revision>11</cp:revision>
  <dcterms:created xsi:type="dcterms:W3CDTF">2022-03-28T19:41:02Z</dcterms:created>
  <dcterms:modified xsi:type="dcterms:W3CDTF">2022-03-30T04:35:35Z</dcterms:modified>
</cp:coreProperties>
</file>