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media/audio8.wav" ContentType="audio/wav"/>
  <Override PartName="/ppt/media/audio9.wav" ContentType="audio/wav"/>
  <Override PartName="/ppt/media/audio10.wav" ContentType="audio/wav"/>
  <Override PartName="/ppt/media/audio11.wav" ContentType="audio/wav"/>
  <Override PartName="/ppt/media/audio12.wav" ContentType="audio/wav"/>
  <Override PartName="/ppt/media/audio13.wav" ContentType="audio/wav"/>
  <Override PartName="/ppt/media/audio14.wav" ContentType="audio/wav"/>
  <Override PartName="/ppt/media/audio15.wav" ContentType="audio/wav"/>
  <Override PartName="/ppt/media/audio16.wav" ContentType="audio/wav"/>
  <Override PartName="/ppt/media/audio17.wav" ContentType="audio/wav"/>
  <Override PartName="/ppt/media/audio19.wav" ContentType="audio/wav"/>
  <Override PartName="/ppt/media/audio20.wav" ContentType="audio/wav"/>
  <Override PartName="/ppt/media/audio2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A19B44E-9D3C-4490-929E-B84B27EF83E9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3"/>
            <p14:sldId id="265"/>
            <p14:sldId id="264"/>
            <p14:sldId id="266"/>
            <p14:sldId id="267"/>
            <p14:sldId id="268"/>
            <p14:sldId id="270"/>
            <p14:sldId id="269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B7366-59B8-4047-B19A-149E13F96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67C33E-CE38-41E2-85B0-F5778A217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115077-1DD3-47B7-9CA4-BA48257B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51A4-17B2-41E6-A146-B52E27719DDC}" type="datetimeFigureOut">
              <a:rPr lang="es-ES" smtClean="0"/>
              <a:t>23/11/2018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68D51C-186E-4E2C-B8FC-FAC89F4D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20E5C1-1AD0-4D81-AB10-6CE8295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469B-752D-4C8D-A7BE-BDE671922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26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40BBA-A559-4451-B377-410B70CE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FB7C1B-54AB-43A4-8FF2-B17288D4C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3D41A8-8D25-4FDE-8FA3-CD955B9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51A4-17B2-41E6-A146-B52E27719DDC}" type="datetimeFigureOut">
              <a:rPr lang="es-ES" smtClean="0"/>
              <a:t>23/11/2018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884A47-463E-4B58-AF52-D25C79AC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7824BA-D753-4D99-87B6-2FBF608C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469B-752D-4C8D-A7BE-BDE671922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18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235A39-683E-426E-9186-B2AB2BD4C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79BF29-1654-453A-935A-808FE1A73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F80BDA-6326-457E-9C76-AF0EACB4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51A4-17B2-41E6-A146-B52E27719DDC}" type="datetimeFigureOut">
              <a:rPr lang="es-ES" smtClean="0"/>
              <a:t>23/11/2018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6F32F-0282-4301-932B-A1995B85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EAC6D-5352-4378-953F-B132A339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469B-752D-4C8D-A7BE-BDE671922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37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B286C-3122-4B85-97DE-60144623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F3207C-D56E-4BC5-A4DC-DA9C7DB9C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7DFF54-0C62-4709-A5E6-16091D6C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51A4-17B2-41E6-A146-B52E27719DDC}" type="datetimeFigureOut">
              <a:rPr lang="es-ES" smtClean="0"/>
              <a:t>23/11/2018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1DECB8-0599-42D7-9B85-DC9DE7EB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1EAA23-77B9-49AC-A584-0790F6F6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469B-752D-4C8D-A7BE-BDE671922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80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71245-A8FE-4EDF-9EDD-DEC091B8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D6E59F-AB10-44CE-B218-1BAFC2F9F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7C8667-4EE3-4F50-8D7E-F39DAD144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51A4-17B2-41E6-A146-B52E27719DDC}" type="datetimeFigureOut">
              <a:rPr lang="es-ES" smtClean="0"/>
              <a:t>23/11/2018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886813-5709-4C27-AFE0-F9E3D97D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F04E55-6462-4ACB-8DBF-D2083B2B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469B-752D-4C8D-A7BE-BDE671922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84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FE1A2-7E62-4339-9352-CB25AC15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5F9D4A-746E-42F6-A2D2-3E0A4FBE2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A0364B-534F-47C1-A161-B58069D32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3646BB-2AE4-4E21-8262-866138AA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51A4-17B2-41E6-A146-B52E27719DDC}" type="datetimeFigureOut">
              <a:rPr lang="es-ES" smtClean="0"/>
              <a:t>23/11/2018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4FCB3D-BA28-426B-A91B-C2100E0E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E701FC-A399-457A-8929-049A94FF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469B-752D-4C8D-A7BE-BDE671922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6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3C9E4-013D-4DBD-B76D-FC4E6796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7871A5-6032-4863-B113-08EEA59F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6B7434-22CD-4384-BE93-5F01447BA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E756B0-8F61-48C4-A2CF-A5D662008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5E1E0C-94F1-4159-9A7B-F687DD851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D8EE9C-7F8E-4476-96FE-30644881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51A4-17B2-41E6-A146-B52E27719DDC}" type="datetimeFigureOut">
              <a:rPr lang="es-ES" smtClean="0"/>
              <a:t>23/11/2018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1F66F0-8775-4E11-B9BE-3B769E9DD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3A008D-CC50-402F-A9D0-CA99E146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469B-752D-4C8D-A7BE-BDE671922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73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05BDB-4788-4695-9BAB-9B93C57F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B1A0DE-25A9-4D9E-9C34-D27A0714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51A4-17B2-41E6-A146-B52E27719DDC}" type="datetimeFigureOut">
              <a:rPr lang="es-ES" smtClean="0"/>
              <a:t>23/11/2018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6AFCFD-3A11-44B3-A62A-1AD8C6E2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11826D-BE38-49B7-B817-7A707739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469B-752D-4C8D-A7BE-BDE671922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74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5ADA63-31D6-434F-9630-CA8D7A8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51A4-17B2-41E6-A146-B52E27719DDC}" type="datetimeFigureOut">
              <a:rPr lang="es-ES" smtClean="0"/>
              <a:t>23/11/2018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5E8084-033B-408B-96B4-572A02CF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7D1802-6194-4212-BCA8-5191302C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469B-752D-4C8D-A7BE-BDE671922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70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FD987-486A-407D-B502-A5748B35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7BAF51-7BBD-4604-9220-2DE93FD91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02E1AA-3D2D-43E9-BDC2-AD94FE27C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642D2E-97D7-4880-B87A-44B44A74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51A4-17B2-41E6-A146-B52E27719DDC}" type="datetimeFigureOut">
              <a:rPr lang="es-ES" smtClean="0"/>
              <a:t>23/11/2018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CE2F76-EE6C-4B5A-9987-FDDDE832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1C154A-1834-4856-9B99-EBF6FF15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469B-752D-4C8D-A7BE-BDE671922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47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3A811-373D-4E49-AB4D-2CB20CF9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5052A8-503B-48D0-8AF5-37AC9F8BC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E79CEF-B262-4BC4-A9B1-23C09FA3C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DBD2D3-CAB4-47D9-9F24-235FABC7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51A4-17B2-41E6-A146-B52E27719DDC}" type="datetimeFigureOut">
              <a:rPr lang="es-ES" smtClean="0"/>
              <a:t>23/11/2018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D3FD07-6079-4B96-AE03-598F1F2A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16CE52-A1FF-44FD-83C7-A5D86737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469B-752D-4C8D-A7BE-BDE671922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7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2B4F97-7FF5-490A-B187-116F7D9D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60A52E-9B2A-489E-AEF6-4EF89E349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96E74B-6372-4903-9D48-E6BEEF529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351A4-17B2-41E6-A146-B52E27719DDC}" type="datetimeFigureOut">
              <a:rPr lang="es-ES" smtClean="0"/>
              <a:t>23/11/2018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44DDD8-277A-4CA9-9780-112E9745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AB1714-E640-42E0-8E8E-B5BEA9542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D469B-752D-4C8D-A7BE-BDE671922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67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6454AE5-26DB-4153-9D14-8926B2522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190">
            <a:off x="4001380" y="483229"/>
            <a:ext cx="7158946" cy="5255207"/>
          </a:xfrm>
          <a:prstGeom prst="rect">
            <a:avLst/>
          </a:prstGeom>
          <a:effectLst>
            <a:outerShdw blurRad="165100" dist="635000" dir="2160000" algn="ctr" rotWithShape="0">
              <a:schemeClr val="tx1">
                <a:alpha val="32000"/>
              </a:schemeClr>
            </a:outerShdw>
          </a:effectLst>
        </p:spPr>
      </p:pic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8 Imagen">
            <a:extLst>
              <a:ext uri="{FF2B5EF4-FFF2-40B4-BE49-F238E27FC236}">
                <a16:creationId xmlns:a16="http://schemas.microsoft.com/office/drawing/2014/main" id="{53FE24BB-D83F-4131-A1D5-5636DC523E8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8528759" y="5404066"/>
            <a:ext cx="2335212" cy="862012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prstClr val="black">
                <a:alpha val="9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0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DEAD19-9E73-49FA-81A0-BE8E91CA4E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57" y="5404066"/>
            <a:ext cx="1873108" cy="917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05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an_I_be.wav"/>
          </p:stSnd>
        </p:sndAc>
      </p:transition>
    </mc:Choice>
    <mc:Fallback>
      <p:transition spd="slow">
        <p:circle/>
        <p:sndAc>
          <p:stSnd>
            <p:snd r:embed="rId2" name="Can_I_b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697896" y="991595"/>
            <a:ext cx="6884504" cy="2826306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install</a:t>
            </a:r>
            <a:r>
              <a:rPr lang="es-ES" sz="4000" b="1" dirty="0">
                <a:solidFill>
                  <a:sysClr val="windowText" lastClr="000000"/>
                </a:solidFill>
              </a:rPr>
              <a:t> and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repair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electrical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systems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an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dirty="0">
                <a:solidFill>
                  <a:sysClr val="windowText" lastClr="000000"/>
                </a:solidFill>
              </a:rPr>
              <a:t>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7252911" y="2939303"/>
            <a:ext cx="2380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electrician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3767539D-A9AD-44A0-BD83-4312B237B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6644" y="4171947"/>
            <a:ext cx="2119086" cy="19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otón de acción: en blanco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998E09B-7C78-4BD4-992A-45244C90604A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4413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lectrici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697896" y="889997"/>
            <a:ext cx="6466613" cy="2826306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repair</a:t>
            </a:r>
            <a:r>
              <a:rPr lang="es-ES" sz="4000" b="1" dirty="0">
                <a:solidFill>
                  <a:sysClr val="windowText" lastClr="000000"/>
                </a:solidFill>
              </a:rPr>
              <a:t> car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engines</a:t>
            </a:r>
            <a:r>
              <a:rPr lang="es-ES" sz="4000" b="1" dirty="0">
                <a:solidFill>
                  <a:sysClr val="windowText" lastClr="000000"/>
                </a:solidFill>
              </a:rPr>
              <a:t> and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change</a:t>
            </a:r>
            <a:r>
              <a:rPr lang="es-ES" sz="4000" b="1" dirty="0">
                <a:solidFill>
                  <a:sysClr val="windowText" lastClr="000000"/>
                </a:solidFill>
              </a:rPr>
              <a:t> tires.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7038638" y="2814858"/>
            <a:ext cx="229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mechanic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49E1F48E-D0C0-482D-AED0-AE7F7A8F5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22" y="4100047"/>
            <a:ext cx="2324636" cy="2291895"/>
          </a:xfrm>
          <a:prstGeom prst="rect">
            <a:avLst/>
          </a:prstGeom>
        </p:spPr>
      </p:pic>
      <p:sp>
        <p:nvSpPr>
          <p:cNvPr id="15" name="Botón de acción: en blanco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92B933A-A6D3-4C3D-A926-7E932CC8F8D8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66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chan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697896" y="889997"/>
            <a:ext cx="6466613" cy="2826306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/>
              <a:t>cut, carve and design objects made of wood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7038638" y="2814858"/>
            <a:ext cx="229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carpenter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170" name="Picture 2" descr="Resultado de imagen de carpenter png">
            <a:extLst>
              <a:ext uri="{FF2B5EF4-FFF2-40B4-BE49-F238E27FC236}">
                <a16:creationId xmlns:a16="http://schemas.microsoft.com/office/drawing/2014/main" id="{A177E936-4949-4228-B8C9-76CB79227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21" y="3976745"/>
            <a:ext cx="2391112" cy="227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otón de acción: en blanco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CB86598-3F12-4F35-B2A0-E851B7992010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41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pen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697896" y="889997"/>
            <a:ext cx="6466613" cy="2145268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/>
              <a:t>play musical instruments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7038638" y="2234291"/>
            <a:ext cx="229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musician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15D0BA37-DB6D-48F3-8E95-D7E35167F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38" y="3652256"/>
            <a:ext cx="2572389" cy="2599610"/>
          </a:xfrm>
          <a:prstGeom prst="rect">
            <a:avLst/>
          </a:prstGeom>
        </p:spPr>
      </p:pic>
      <p:sp>
        <p:nvSpPr>
          <p:cNvPr id="15" name="Botón de acción: en blanco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02C5993-8E88-4678-8ADA-969DB7BA074F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23830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sicia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697896" y="889997"/>
            <a:ext cx="6466613" cy="2826306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/>
              <a:t>serve customers drink and food orders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6999696" y="2827274"/>
            <a:ext cx="229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waitress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0D6A3897-AD2E-4D64-8EE2-A560998AC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70" y="4171947"/>
            <a:ext cx="2230138" cy="2230138"/>
          </a:xfrm>
          <a:prstGeom prst="rect">
            <a:avLst/>
          </a:prstGeom>
        </p:spPr>
      </p:pic>
      <p:sp>
        <p:nvSpPr>
          <p:cNvPr id="23" name="Botón de acción: en blanco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E5F47A2-BEE0-46A0-8EA9-4B0D152743C8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535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itr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697896" y="889997"/>
            <a:ext cx="6466613" cy="2826306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/>
              <a:t>fight fires and rescue people in danger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6925956" y="2825739"/>
            <a:ext cx="249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firefighter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E13D5CB1-1A2D-4326-93FE-2AFDC1336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64" y="4035371"/>
            <a:ext cx="2183479" cy="2232608"/>
          </a:xfrm>
          <a:prstGeom prst="rect">
            <a:avLst/>
          </a:prstGeom>
        </p:spPr>
      </p:pic>
      <p:sp>
        <p:nvSpPr>
          <p:cNvPr id="15" name="Botón de acción: en blanco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E4D3D3-DAE6-4A4C-9F1A-93FD19D7FB46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402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refigh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697896" y="889997"/>
            <a:ext cx="6466613" cy="2826306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/>
              <a:t>look out for the safety of my community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7165706" y="2819469"/>
            <a:ext cx="3176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police</a:t>
            </a:r>
            <a:r>
              <a:rPr lang="es-ES" sz="4000" b="1" dirty="0">
                <a:solidFill>
                  <a:srgbClr val="FF0000"/>
                </a:solidFill>
              </a:rPr>
              <a:t> </a:t>
            </a:r>
            <a:r>
              <a:rPr lang="es-ES" sz="4000" b="1" dirty="0" err="1">
                <a:solidFill>
                  <a:srgbClr val="FF0000"/>
                </a:solidFill>
              </a:rPr>
              <a:t>officer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A36D8F-C5FD-488B-9D74-41862822D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6846" y="4067830"/>
            <a:ext cx="2232095" cy="223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otón de acción: en blanco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75F1563-FC73-4D89-AF93-CFCBEE3D31D0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945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lice_offic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697896" y="889997"/>
            <a:ext cx="6824560" cy="2826306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/>
              <a:t>raise the animals and grow the plants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7165706" y="2819469"/>
            <a:ext cx="2022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farmer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1B0B6363-BBFF-4ADE-B4F9-38551EC03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089" y="4059055"/>
            <a:ext cx="2146184" cy="2223044"/>
          </a:xfrm>
          <a:prstGeom prst="rect">
            <a:avLst/>
          </a:prstGeom>
        </p:spPr>
      </p:pic>
      <p:sp>
        <p:nvSpPr>
          <p:cNvPr id="15" name="Botón de acción: en blanco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2636C30-B23A-4F18-9E81-106B2744D5D5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91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r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697896" y="1081721"/>
            <a:ext cx="6824560" cy="2145268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/>
              <a:t>deliver letters and parcels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7022990" y="2397731"/>
            <a:ext cx="2984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postwoman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5FB48352-7FA7-4D5C-AC0B-1EF14831F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74" y="3921531"/>
            <a:ext cx="2326770" cy="2326770"/>
          </a:xfrm>
          <a:prstGeom prst="rect">
            <a:avLst/>
          </a:prstGeom>
        </p:spPr>
      </p:pic>
      <p:sp>
        <p:nvSpPr>
          <p:cNvPr id="15" name="Botón de acción: en blanco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3878DD6-0846-4F9B-9E6A-9D6E3C8A8CB2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688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stwo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212568" y="988168"/>
            <a:ext cx="7687332" cy="2145268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/>
              <a:t>cut, </a:t>
            </a:r>
            <a:r>
              <a:rPr lang="en-US" sz="4000" b="1" dirty="0" err="1"/>
              <a:t>colour</a:t>
            </a:r>
            <a:r>
              <a:rPr lang="en-US" sz="4000" b="1" dirty="0"/>
              <a:t> and style people’s hair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6553090" y="2325884"/>
            <a:ext cx="2984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hairdresser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C34981B-3551-443B-8FB5-FEABC4CBC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42" y="3686348"/>
            <a:ext cx="2534511" cy="2555515"/>
          </a:xfrm>
          <a:prstGeom prst="rect">
            <a:avLst/>
          </a:prstGeom>
        </p:spPr>
      </p:pic>
      <p:sp>
        <p:nvSpPr>
          <p:cNvPr id="15" name="Botón de acción: en blanco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A73E1F6-77F4-4699-8038-46A47C2DDB71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073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irdres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850296" y="1108183"/>
            <a:ext cx="6334539" cy="2145268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help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people</a:t>
            </a:r>
            <a:r>
              <a:rPr lang="es-ES" sz="4000" b="1" dirty="0">
                <a:solidFill>
                  <a:sysClr val="windowText" lastClr="000000"/>
                </a:solidFill>
              </a:rPr>
              <a:t> be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healthy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7262191" y="2424985"/>
            <a:ext cx="204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doctor</a:t>
            </a: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70122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70122" y="543908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53C54537-C100-4587-AFB9-5C182749AAB4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26F5D72-2DE9-4E5A-B92D-6C693ABEA0E7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83CD761-0CA2-428E-A8CC-BDD6BBA39F48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CE4E0F8-15BD-4CBF-AC48-564F39486C49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Luna 25">
              <a:extLst>
                <a:ext uri="{FF2B5EF4-FFF2-40B4-BE49-F238E27FC236}">
                  <a16:creationId xmlns:a16="http://schemas.microsoft.com/office/drawing/2014/main" id="{52A2FBB3-9061-45DD-9A1E-CB4137C71EBB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FB5357F4-ED19-409B-B021-CD6D8B46F5AC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191A2F42-34AC-455E-A2D5-BF4C99D3F18B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24" name="Picture 2" descr="Resultado de imagen de doctor png">
            <a:extLst>
              <a:ext uri="{FF2B5EF4-FFF2-40B4-BE49-F238E27FC236}">
                <a16:creationId xmlns:a16="http://schemas.microsoft.com/office/drawing/2014/main" id="{0AE0FCDA-3059-4F75-A716-08A041150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02" y="360004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tón de acción: en blanco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04C87B8-A349-4789-BF76-2B553B1183F2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D4E21A-D499-42C4-A24F-0B38B38AE838}"/>
              </a:ext>
            </a:extLst>
          </p:cNvPr>
          <p:cNvSpPr txBox="1"/>
          <p:nvPr/>
        </p:nvSpPr>
        <p:spPr>
          <a:xfrm>
            <a:off x="10928555" y="235975"/>
            <a:ext cx="104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1/20</a:t>
            </a:r>
            <a:endParaRPr lang="es-E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56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578639" y="630286"/>
            <a:ext cx="6394156" cy="2826306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/>
              <a:t>deliver quality education to students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6724203" y="2559950"/>
            <a:ext cx="2984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teacher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0715F820-5A79-4CD4-BCDB-7D16D52AF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23" y="3686629"/>
            <a:ext cx="2477936" cy="2570113"/>
          </a:xfrm>
          <a:prstGeom prst="rect">
            <a:avLst/>
          </a:prstGeom>
        </p:spPr>
      </p:pic>
      <p:sp>
        <p:nvSpPr>
          <p:cNvPr id="23" name="Botón de acción: en blanco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036B22-5BF0-41E0-BB0B-C4297A802A58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69BB1DE-1EC7-4521-97F4-02677EEDDFFD}"/>
              </a:ext>
            </a:extLst>
          </p:cNvPr>
          <p:cNvSpPr txBox="1"/>
          <p:nvPr/>
        </p:nvSpPr>
        <p:spPr>
          <a:xfrm>
            <a:off x="10928555" y="235975"/>
            <a:ext cx="104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19/20</a:t>
            </a:r>
            <a:endParaRPr lang="es-E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6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EST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578639" y="630286"/>
            <a:ext cx="6394156" cy="2826306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/>
              <a:t>vocalize musical sounds with tone and pitch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6724204" y="2559950"/>
            <a:ext cx="2390768" cy="70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singer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Botón de acción: en blanco 3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EXIT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47983" y="543454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Botón de acción: en blanco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036B22-5BF0-41E0-BB0B-C4297A802A58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69BB1DE-1EC7-4521-97F4-02677EEDDFFD}"/>
              </a:ext>
            </a:extLst>
          </p:cNvPr>
          <p:cNvSpPr txBox="1"/>
          <p:nvPr/>
        </p:nvSpPr>
        <p:spPr>
          <a:xfrm>
            <a:off x="10928555" y="235975"/>
            <a:ext cx="104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20/20</a:t>
            </a:r>
            <a:endParaRPr lang="es-E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7710DD-1150-40A0-8C30-83C71D02A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2528" y="3856979"/>
            <a:ext cx="2390768" cy="240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5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ng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652926" y="1066840"/>
            <a:ext cx="6884504" cy="2145268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take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care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of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people’s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teeth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7064821" y="2398632"/>
            <a:ext cx="204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dentist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90189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90189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186CB18-67CA-43A3-A025-E469C9580352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FC58562-B200-4537-A080-D77A8D265C8C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59932061-5DC7-4B80-BCB3-2F600F8A63AD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336907A9-896E-40EB-98E5-E947FA531C9F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04FBD9F-C4E6-48BC-AD6F-FE8976CA60DD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8DC7E058-8538-487A-BF41-8FCA6904353C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02B7E815-FBCB-4C41-94D2-67D8DFBC8EE2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id="{DED43F90-4D1C-4948-AC86-0795FC110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68" y="3760857"/>
            <a:ext cx="2310425" cy="231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otón de acción: en blanco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58C0347-23FD-4FD7-ACA8-E4B5D67EF499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EC6C13A-32D1-4CA7-94B4-6EC0EF3EE16F}"/>
              </a:ext>
            </a:extLst>
          </p:cNvPr>
          <p:cNvSpPr txBox="1"/>
          <p:nvPr/>
        </p:nvSpPr>
        <p:spPr>
          <a:xfrm>
            <a:off x="10928555" y="235975"/>
            <a:ext cx="104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2/20</a:t>
            </a:r>
            <a:endParaRPr lang="es-E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40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nti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697896" y="1093193"/>
            <a:ext cx="6884504" cy="2145268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design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all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kind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of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buildings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an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dirty="0">
                <a:solidFill>
                  <a:sysClr val="windowText" lastClr="000000"/>
                </a:solidFill>
              </a:rPr>
              <a:t>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7395541" y="2424985"/>
            <a:ext cx="204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architect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33926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33926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D516AE00-09D4-4794-9575-2D5D66ED7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60" y="3845407"/>
            <a:ext cx="2255716" cy="2267909"/>
          </a:xfrm>
          <a:prstGeom prst="rect">
            <a:avLst/>
          </a:prstGeom>
        </p:spPr>
      </p:pic>
      <p:sp>
        <p:nvSpPr>
          <p:cNvPr id="15" name="Botón de acción: en blanco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734CA4C-8DFD-4691-AD2B-F1FC3EF86BE4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6A21BC6-4F91-47A2-ABED-1A8A3E281CB4}"/>
              </a:ext>
            </a:extLst>
          </p:cNvPr>
          <p:cNvSpPr txBox="1"/>
          <p:nvPr/>
        </p:nvSpPr>
        <p:spPr>
          <a:xfrm>
            <a:off x="10928555" y="235975"/>
            <a:ext cx="104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3/20</a:t>
            </a:r>
            <a:endParaRPr lang="es-E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0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chit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697896" y="1093193"/>
            <a:ext cx="6884504" cy="2145268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advocate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for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my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client’s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rights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7125721" y="2380015"/>
            <a:ext cx="204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lawyer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Botón de acción: en blanco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BD3D4B0-D941-4F0C-BDFE-0D3B54B03834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CF9458B-624B-4BAF-8273-C928586E5DFF}"/>
              </a:ext>
            </a:extLst>
          </p:cNvPr>
          <p:cNvSpPr txBox="1"/>
          <p:nvPr/>
        </p:nvSpPr>
        <p:spPr>
          <a:xfrm>
            <a:off x="10928555" y="235975"/>
            <a:ext cx="104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4/20</a:t>
            </a:r>
            <a:endParaRPr lang="es-E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6" name="Imagen 1035">
            <a:extLst>
              <a:ext uri="{FF2B5EF4-FFF2-40B4-BE49-F238E27FC236}">
                <a16:creationId xmlns:a16="http://schemas.microsoft.com/office/drawing/2014/main" id="{E1F7B218-E210-4D0C-8117-310D02A96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73" y="3840172"/>
            <a:ext cx="2371550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wy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697896" y="1093193"/>
            <a:ext cx="6884504" cy="2145268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take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care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of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animals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health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7125721" y="2380015"/>
            <a:ext cx="204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vet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933B1B7A-3760-4FDA-9920-8F6DD3090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873" y="3764641"/>
            <a:ext cx="2434160" cy="2427454"/>
          </a:xfrm>
          <a:prstGeom prst="rect">
            <a:avLst/>
          </a:prstGeom>
        </p:spPr>
      </p:pic>
      <p:sp>
        <p:nvSpPr>
          <p:cNvPr id="15" name="Botón de acción: en blanco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1BF2A46-183F-4484-A476-7773E5428F3E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E56DD85-3702-44F0-B93B-E00EC5DC9A9C}"/>
              </a:ext>
            </a:extLst>
          </p:cNvPr>
          <p:cNvSpPr txBox="1"/>
          <p:nvPr/>
        </p:nvSpPr>
        <p:spPr>
          <a:xfrm>
            <a:off x="10928555" y="235975"/>
            <a:ext cx="104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5/20</a:t>
            </a:r>
            <a:endParaRPr lang="es-E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703886" y="606096"/>
            <a:ext cx="6460623" cy="2826306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provide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patient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care</a:t>
            </a:r>
            <a:r>
              <a:rPr lang="es-ES" sz="4000" b="1" dirty="0">
                <a:solidFill>
                  <a:sysClr val="windowText" lastClr="000000"/>
                </a:solidFill>
              </a:rPr>
              <a:t> and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carries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doctor’s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orders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7125721" y="2559895"/>
            <a:ext cx="204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nurse</a:t>
            </a: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BD9AA632-1305-4D00-B705-97013E02F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22" y="3877201"/>
            <a:ext cx="2364363" cy="2371100"/>
          </a:xfrm>
          <a:prstGeom prst="rect">
            <a:avLst/>
          </a:prstGeom>
        </p:spPr>
      </p:pic>
      <p:sp>
        <p:nvSpPr>
          <p:cNvPr id="15" name="Botón de acción: en blanco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3FFEE83-04D0-4D4E-9663-4056EEDF3A48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0761896-F819-48BF-82B8-F2CAC5301112}"/>
              </a:ext>
            </a:extLst>
          </p:cNvPr>
          <p:cNvSpPr txBox="1"/>
          <p:nvPr/>
        </p:nvSpPr>
        <p:spPr>
          <a:xfrm>
            <a:off x="10928555" y="235975"/>
            <a:ext cx="104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6/20</a:t>
            </a:r>
            <a:endParaRPr lang="es-E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ur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697896" y="1093193"/>
            <a:ext cx="6884504" cy="2145268"/>
          </a:xfrm>
          <a:prstGeom prst="wedgeRoundRectCallout">
            <a:avLst>
              <a:gd name="adj1" fmla="val -49494"/>
              <a:gd name="adj2" fmla="val 8165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repair</a:t>
            </a:r>
            <a:r>
              <a:rPr lang="es-ES" sz="4000" b="1" dirty="0">
                <a:solidFill>
                  <a:sysClr val="windowText" lastClr="000000"/>
                </a:solidFill>
              </a:rPr>
              <a:t> and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install</a:t>
            </a:r>
            <a:r>
              <a:rPr lang="es-ES" sz="4000" b="1" dirty="0">
                <a:solidFill>
                  <a:sysClr val="windowText" lastClr="000000"/>
                </a:solidFill>
              </a:rPr>
              <a:t> pipes.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7125721" y="2380015"/>
            <a:ext cx="204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plumber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4" name="Picture 2" descr="Resultado de imagen de plumber png">
            <a:extLst>
              <a:ext uri="{FF2B5EF4-FFF2-40B4-BE49-F238E27FC236}">
                <a16:creationId xmlns:a16="http://schemas.microsoft.com/office/drawing/2014/main" id="{B0502B0F-CB7D-4FD5-BBC4-69D5E3EED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67" y="3748493"/>
            <a:ext cx="2930333" cy="25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otón de acción: en blanco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1FED38-C467-42F6-BD94-14224E9C748A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0C2CAFC-5E0B-4C97-940A-05FD47023ED5}"/>
              </a:ext>
            </a:extLst>
          </p:cNvPr>
          <p:cNvSpPr txBox="1"/>
          <p:nvPr/>
        </p:nvSpPr>
        <p:spPr>
          <a:xfrm>
            <a:off x="10928555" y="235975"/>
            <a:ext cx="104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7/20</a:t>
            </a:r>
            <a:endParaRPr lang="es-E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52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l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rl thinking clipart">
            <a:extLst>
              <a:ext uri="{FF2B5EF4-FFF2-40B4-BE49-F238E27FC236}">
                <a16:creationId xmlns:a16="http://schemas.microsoft.com/office/drawing/2014/main" id="{B043BC16-1FBB-4AD7-9E95-FDC16B0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9889" y1="35250" x2="42778" y2="41625"/>
                        <a14:foregroundMark x1="59556" y1="30625" x2="54667" y2="37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3075"/>
          <a:stretch/>
        </p:blipFill>
        <p:spPr bwMode="auto">
          <a:xfrm>
            <a:off x="1027491" y="1418913"/>
            <a:ext cx="3344067" cy="5434109"/>
          </a:xfrm>
          <a:prstGeom prst="rect">
            <a:avLst/>
          </a:prstGeom>
          <a:noFill/>
          <a:effectLst>
            <a:outerShdw blurRad="304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1876F8-D62D-479F-874A-1B539B28CA83}"/>
              </a:ext>
            </a:extLst>
          </p:cNvPr>
          <p:cNvSpPr txBox="1"/>
          <p:nvPr/>
        </p:nvSpPr>
        <p:spPr>
          <a:xfrm>
            <a:off x="4371558" y="948053"/>
            <a:ext cx="7414042" cy="2826306"/>
          </a:xfrm>
          <a:prstGeom prst="wedgeRoundRectCallout">
            <a:avLst>
              <a:gd name="adj1" fmla="val -52235"/>
              <a:gd name="adj2" fmla="val 71893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ysClr val="windowText" lastClr="000000"/>
                </a:solidFill>
              </a:rPr>
              <a:t>When</a:t>
            </a:r>
            <a:r>
              <a:rPr lang="es-ES" sz="4000" b="1" dirty="0">
                <a:solidFill>
                  <a:sysClr val="windowText" lastClr="000000"/>
                </a:solidFill>
              </a:rPr>
              <a:t>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grow</a:t>
            </a:r>
            <a:r>
              <a:rPr lang="es-ES" sz="4000" b="1" dirty="0">
                <a:solidFill>
                  <a:sysClr val="windowText" lastClr="000000"/>
                </a:solidFill>
              </a:rPr>
              <a:t> up I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would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like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mix</a:t>
            </a:r>
            <a:r>
              <a:rPr lang="es-ES" sz="4000" b="1" dirty="0">
                <a:solidFill>
                  <a:sysClr val="windowText" lastClr="000000"/>
                </a:solidFill>
              </a:rPr>
              <a:t> and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bake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ingredients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to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make</a:t>
            </a:r>
            <a:r>
              <a:rPr lang="es-ES" sz="4000" b="1" dirty="0">
                <a:solidFill>
                  <a:sysClr val="windowText" lastClr="000000"/>
                </a:solidFill>
              </a:rPr>
              <a:t> bread,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cakes</a:t>
            </a:r>
            <a:r>
              <a:rPr lang="es-ES" sz="4000" b="1" dirty="0">
                <a:solidFill>
                  <a:sysClr val="windowText" lastClr="000000"/>
                </a:solidFill>
              </a:rPr>
              <a:t>  and </a:t>
            </a:r>
            <a:r>
              <a:rPr lang="es-ES" sz="4000" b="1" dirty="0" err="1">
                <a:solidFill>
                  <a:sysClr val="windowText" lastClr="000000"/>
                </a:solidFill>
              </a:rPr>
              <a:t>pastries</a:t>
            </a:r>
            <a:r>
              <a:rPr lang="es-ES" sz="4000" b="1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s-ES" sz="4000" b="1" dirty="0">
                <a:solidFill>
                  <a:sysClr val="windowText" lastClr="000000"/>
                </a:solidFill>
              </a:rPr>
              <a:t>I can be a </a:t>
            </a:r>
            <a:r>
              <a:rPr lang="es-ES" sz="4000" dirty="0">
                <a:solidFill>
                  <a:sysClr val="windowText" lastClr="000000"/>
                </a:solidFill>
              </a:rPr>
              <a:t>_________ .</a:t>
            </a:r>
            <a:r>
              <a:rPr lang="es-ES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0C9F5-6770-4204-A44C-969F708871CE}"/>
              </a:ext>
            </a:extLst>
          </p:cNvPr>
          <p:cNvSpPr txBox="1"/>
          <p:nvPr/>
        </p:nvSpPr>
        <p:spPr>
          <a:xfrm>
            <a:off x="6843964" y="2904307"/>
            <a:ext cx="204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FF0000"/>
                </a:solidFill>
              </a:rPr>
              <a:t>baker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4" name="Flecha: a la derech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B3A3E-77D9-44BF-971E-532F7AF9CBD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ightArrow">
            <a:avLst>
              <a:gd name="adj1" fmla="val 68391"/>
              <a:gd name="adj2" fmla="val 516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NEXT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010BBF-99A5-42CF-8D99-B6BECFD1F530}"/>
              </a:ext>
            </a:extLst>
          </p:cNvPr>
          <p:cNvSpPr/>
          <p:nvPr/>
        </p:nvSpPr>
        <p:spPr>
          <a:xfrm>
            <a:off x="10347983" y="5420037"/>
            <a:ext cx="1174473" cy="8282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CHECK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6F8B-BFDC-428A-90A4-A7A15D5234FC}"/>
              </a:ext>
            </a:extLst>
          </p:cNvPr>
          <p:cNvGrpSpPr/>
          <p:nvPr/>
        </p:nvGrpSpPr>
        <p:grpSpPr>
          <a:xfrm>
            <a:off x="1975693" y="2559950"/>
            <a:ext cx="1374395" cy="1916797"/>
            <a:chOff x="1975693" y="2559950"/>
            <a:chExt cx="1374395" cy="191679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7DB5FF1-32B0-42A7-839E-32EB0E1BAA6B}"/>
                </a:ext>
              </a:extLst>
            </p:cNvPr>
            <p:cNvSpPr/>
            <p:nvPr/>
          </p:nvSpPr>
          <p:spPr>
            <a:xfrm>
              <a:off x="2559050" y="4171947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CCE94AF-E7DC-4BAE-A115-4987DF6DF250}"/>
                </a:ext>
              </a:extLst>
            </p:cNvPr>
            <p:cNvSpPr/>
            <p:nvPr/>
          </p:nvSpPr>
          <p:spPr>
            <a:xfrm>
              <a:off x="2699524" y="2559950"/>
              <a:ext cx="647700" cy="304800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C7158A-5103-4856-8076-ACA9B2D38070}"/>
                </a:ext>
              </a:extLst>
            </p:cNvPr>
            <p:cNvSpPr/>
            <p:nvPr/>
          </p:nvSpPr>
          <p:spPr>
            <a:xfrm rot="19573436" flipH="1">
              <a:off x="2935925" y="2695111"/>
              <a:ext cx="414163" cy="261257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Luna 19">
              <a:extLst>
                <a:ext uri="{FF2B5EF4-FFF2-40B4-BE49-F238E27FC236}">
                  <a16:creationId xmlns:a16="http://schemas.microsoft.com/office/drawing/2014/main" id="{AE3C63F7-9A36-4EC5-BFDC-7ECF72575208}"/>
                </a:ext>
              </a:extLst>
            </p:cNvPr>
            <p:cNvSpPr/>
            <p:nvPr/>
          </p:nvSpPr>
          <p:spPr>
            <a:xfrm rot="15522114">
              <a:off x="2761095" y="3920561"/>
              <a:ext cx="260987" cy="62608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7CC60F-B846-417F-A98F-943E46A1D915}"/>
                </a:ext>
              </a:extLst>
            </p:cNvPr>
            <p:cNvSpPr/>
            <p:nvPr/>
          </p:nvSpPr>
          <p:spPr>
            <a:xfrm rot="18529101">
              <a:off x="1775751" y="2856522"/>
              <a:ext cx="640385" cy="194757"/>
            </a:xfrm>
            <a:prstGeom prst="rect">
              <a:avLst/>
            </a:prstGeom>
            <a:solidFill>
              <a:srgbClr val="FD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C87CBF-3C17-48DE-96AB-4634596D5A26}"/>
                </a:ext>
              </a:extLst>
            </p:cNvPr>
            <p:cNvSpPr/>
            <p:nvPr/>
          </p:nvSpPr>
          <p:spPr>
            <a:xfrm rot="790847">
              <a:off x="1975693" y="2835157"/>
              <a:ext cx="426538" cy="252980"/>
            </a:xfrm>
            <a:custGeom>
              <a:avLst/>
              <a:gdLst>
                <a:gd name="connsiteX0" fmla="*/ 0 w 377371"/>
                <a:gd name="connsiteY0" fmla="*/ 290285 h 290285"/>
                <a:gd name="connsiteX1" fmla="*/ 58057 w 377371"/>
                <a:gd name="connsiteY1" fmla="*/ 130628 h 290285"/>
                <a:gd name="connsiteX2" fmla="*/ 159657 w 377371"/>
                <a:gd name="connsiteY2" fmla="*/ 58057 h 290285"/>
                <a:gd name="connsiteX3" fmla="*/ 232229 w 377371"/>
                <a:gd name="connsiteY3" fmla="*/ 29028 h 290285"/>
                <a:gd name="connsiteX4" fmla="*/ 377371 w 377371"/>
                <a:gd name="connsiteY4" fmla="*/ 0 h 290285"/>
                <a:gd name="connsiteX5" fmla="*/ 377371 w 377371"/>
                <a:gd name="connsiteY5" fmla="*/ 0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71" h="290285">
                  <a:moveTo>
                    <a:pt x="0" y="290285"/>
                  </a:moveTo>
                  <a:cubicBezTo>
                    <a:pt x="15724" y="229809"/>
                    <a:pt x="31448" y="169333"/>
                    <a:pt x="58057" y="130628"/>
                  </a:cubicBezTo>
                  <a:cubicBezTo>
                    <a:pt x="84666" y="91923"/>
                    <a:pt x="130628" y="74990"/>
                    <a:pt x="159657" y="58057"/>
                  </a:cubicBezTo>
                  <a:cubicBezTo>
                    <a:pt x="188686" y="41124"/>
                    <a:pt x="195943" y="38704"/>
                    <a:pt x="232229" y="29028"/>
                  </a:cubicBezTo>
                  <a:cubicBezTo>
                    <a:pt x="268515" y="19352"/>
                    <a:pt x="377371" y="0"/>
                    <a:pt x="377371" y="0"/>
                  </a:cubicBezTo>
                  <a:lnTo>
                    <a:pt x="37737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D3C68BBF-6AD3-45A8-9FA5-1E983CF2A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163" y="3982100"/>
            <a:ext cx="2727799" cy="243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otón de acción: en blanco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64E7FD1-18C3-4E61-9669-13D60F45ECFB}"/>
              </a:ext>
            </a:extLst>
          </p:cNvPr>
          <p:cNvSpPr/>
          <p:nvPr/>
        </p:nvSpPr>
        <p:spPr>
          <a:xfrm>
            <a:off x="5024763" y="5458137"/>
            <a:ext cx="1174473" cy="809214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HINT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113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510</Words>
  <Application>Microsoft Office PowerPoint</Application>
  <PresentationFormat>Panorámica</PresentationFormat>
  <Paragraphs>129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Herber</dc:creator>
  <cp:lastModifiedBy>José Ramón Hernández Bermejo</cp:lastModifiedBy>
  <cp:revision>64</cp:revision>
  <dcterms:created xsi:type="dcterms:W3CDTF">2018-09-24T12:12:29Z</dcterms:created>
  <dcterms:modified xsi:type="dcterms:W3CDTF">2018-11-23T18:22:45Z</dcterms:modified>
</cp:coreProperties>
</file>