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44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6/4/2022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6/4/2022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AFCD6D-186F-4CB1-A992-04633AC8A8C3}" type="datetime1">
              <a:rPr lang="el-GR" smtClean="0"/>
              <a:t>6/4/2022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8ECF41-DDC8-4B30-8D26-EF64C934BA07}" type="datetime1">
              <a:rPr lang="el-GR" smtClean="0"/>
              <a:t>6/4/2022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28F978-E265-4C28-B13C-7CC9AF31FB44}" type="datetime1">
              <a:rPr lang="el-GR" smtClean="0"/>
              <a:t>6/4/2022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EF7337-642E-41C0-A996-E878DE5B1E2D}" type="datetime1">
              <a:rPr lang="el-GR" smtClean="0"/>
              <a:t>6/4/2022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726F15-017D-47C2-A8E2-C8FB3AD810B8}" type="datetime1">
              <a:rPr lang="el-GR" smtClean="0"/>
              <a:t>6/4/2022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7ADBAD-8C7A-4EC0-9718-CA6DB5272FEE}" type="datetime1">
              <a:rPr lang="el-GR" smtClean="0"/>
              <a:t>6/4/2022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28775A-533D-4449-9986-9EFA972C7D2A}" type="datetime1">
              <a:rPr lang="el-GR" smtClean="0"/>
              <a:t>6/4/2022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66C6D0-2DBD-4904-AD46-9927370509CC}" type="datetime1">
              <a:rPr lang="el-GR" smtClean="0"/>
              <a:t>6/4/2022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55D1BC-25AA-49FA-931F-2B51A7604E1A}" type="datetime1">
              <a:rPr lang="el-GR" smtClean="0"/>
              <a:t>6/4/2022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78744-24EC-494D-B7CB-8839643E769B}" type="datetime1">
              <a:rPr lang="el-GR" smtClean="0"/>
              <a:t>6/4/2022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Σύμβολο κράτησης θέσης εικόνας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B2649-1202-4868-BA4A-60237461304C}" type="datetime1">
              <a:rPr lang="el-GR" smtClean="0"/>
              <a:t>6/4/2022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B721D6-F633-492A-8060-B74549A20BB4}" type="datetime1">
              <a:rPr lang="el-GR" smtClean="0"/>
              <a:t>6/4/2022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Ορθογώνιο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Ορθογώνιο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en-US" sz="4400" dirty="0">
                <a:solidFill>
                  <a:schemeClr val="tx1"/>
                </a:solidFill>
              </a:rPr>
              <a:t>then and now</a:t>
            </a:r>
            <a:endParaRPr lang="el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 and People</a:t>
            </a:r>
            <a:endParaRPr lang="el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5415FD-5918-4F4A-9191-82116A8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York: </a:t>
            </a:r>
            <a:r>
              <a:rPr lang="en-US" sz="2000" dirty="0"/>
              <a:t>How did Times Square in N. York use to look like in the late 1800 compared to the 2020s?  Use the words: blocks of flat, skyscrapers, taxis, horse and carriages, crowded, people, tourist attraction, billboards.</a:t>
            </a:r>
            <a:br>
              <a:rPr lang="en-US" sz="2000" dirty="0"/>
            </a:br>
            <a:r>
              <a:rPr lang="en-US" sz="2000" dirty="0"/>
              <a:t>It used to…………. It didn’t use to……………..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D28F3DE-9C60-48E4-B172-76B21286B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6925"/>
            <a:ext cx="4664075" cy="3101113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65DB6AAC-0061-4084-86F7-ED6D6B537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426925"/>
            <a:ext cx="4664075" cy="3101113"/>
          </a:xfrm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319ED1-95ED-4E08-944E-8DDAC81C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DBAD-8C7A-4EC0-9718-CA6DB5272FEE}" type="datetime1">
              <a:rPr lang="el-GR" smtClean="0"/>
              <a:t>6/4/2022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739A2-EE17-4DDB-9C69-6115DEB0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Dubai: Compare past and present photos. Use the words: fishing village/huge city, houses/towers, oil factories/no factories, people/crowded</a:t>
            </a:r>
            <a:endParaRPr lang="el-GR" sz="24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6DD425B-C8D5-4B04-B2A0-6B90DCA51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6925"/>
            <a:ext cx="4664075" cy="3101113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1CEBA6E2-7B10-4F0C-BB12-38AEBF5762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426925"/>
            <a:ext cx="4664075" cy="3101113"/>
          </a:xfrm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1E91E9-FBD4-4F91-A813-9098B0F9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DBAD-8C7A-4EC0-9718-CA6DB5272FEE}" type="datetime1">
              <a:rPr lang="el-GR" smtClean="0"/>
              <a:t>6/4/2022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4EE8B9-B1E3-4328-8AE6-4860EC05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people use to dress in the 1800s?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8E72B62-8BBA-4A0C-BE55-9EBA856ED2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2014194"/>
            <a:ext cx="3418449" cy="3584747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7C04A30-4B30-4220-8EFC-A7F123DD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2014194"/>
            <a:ext cx="3603356" cy="3472205"/>
          </a:xfrm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7D425C3-A35F-4AFE-988B-D0B36A51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DBAD-8C7A-4EC0-9718-CA6DB5272FEE}" type="datetime1">
              <a:rPr lang="el-GR" smtClean="0"/>
              <a:t>6/4/2022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7_TF56410444" id="{C55840D0-0A86-479A-9FD3-B8599DC43E6E}" vid="{2B943CE8-C9E5-4E0C-8B94-45BBA14C1D1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{F8433260-B30A-41C3-B863-E366BA0B892B}tf56410444_win32</Template>
  <TotalTime>32</TotalTime>
  <Words>109</Words>
  <Application>Microsoft Office PowerPoint</Application>
  <PresentationFormat>Ευρεία οθόνη</PresentationFormat>
  <Paragraphs>8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Calibri</vt:lpstr>
      <vt:lpstr>Garamond</vt:lpstr>
      <vt:lpstr>Tahoma</vt:lpstr>
      <vt:lpstr>SavonVTI</vt:lpstr>
      <vt:lpstr>then and now</vt:lpstr>
      <vt:lpstr>New York: How did Times Square in N. York use to look like in the late 1800 compared to the 2020s?  Use the words: blocks of flat, skyscrapers, taxis, horse and carriages, crowded, people, tourist attraction, billboards. It used to…………. It didn’t use to……………..</vt:lpstr>
      <vt:lpstr>Dubai: Compare past and present photos. Use the words: fishing village/huge city, houses/towers, oil factories/no factories, people/crowded</vt:lpstr>
      <vt:lpstr>How did people use to dress in the 1800s?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then and now</dc:title>
  <dc:creator>despinaev@gmail.com</dc:creator>
  <cp:lastModifiedBy>despinaev@gmail.com</cp:lastModifiedBy>
  <cp:revision>1</cp:revision>
  <dcterms:created xsi:type="dcterms:W3CDTF">2022-04-06T09:18:20Z</dcterms:created>
  <dcterms:modified xsi:type="dcterms:W3CDTF">2022-04-06T09:51:01Z</dcterms:modified>
</cp:coreProperties>
</file>