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CF4E3A1D-D8E7-4041-B2A4-0DBD7F3A7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D2EA3C2C-A5D2-436C-A353-FB528B748E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8A2CC18-94F3-41D4-ACCC-53BF3792EEB4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4" name="Θέση εικόνας διαφάνειας 3">
            <a:extLst>
              <a:ext uri="{FF2B5EF4-FFF2-40B4-BE49-F238E27FC236}">
                <a16:creationId xmlns:a16="http://schemas.microsoft.com/office/drawing/2014/main" xmlns="" id="{6AF6DD20-EE5B-4D79-BC23-E49ECFF01F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>
            <a:extLst>
              <a:ext uri="{FF2B5EF4-FFF2-40B4-BE49-F238E27FC236}">
                <a16:creationId xmlns:a16="http://schemas.microsoft.com/office/drawing/2014/main" xmlns="" id="{BEC2271A-27CF-4A57-A2BF-F8332443D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EFBDB0A-E1D5-4E9C-B77D-F13D1C3854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381FCF0-A0FE-4553-8031-A440D5100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7FD442-DEFE-43A7-B57B-4E9956B6D728}" type="slidenum">
              <a:rPr lang="el-GR" altLang="ru-RU"/>
              <a:pPr/>
              <a:t>‹#›</a:t>
            </a:fld>
            <a:endParaRPr lang="el-GR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εικόνας διαφάνειας 1">
            <a:extLst>
              <a:ext uri="{FF2B5EF4-FFF2-40B4-BE49-F238E27FC236}">
                <a16:creationId xmlns:a16="http://schemas.microsoft.com/office/drawing/2014/main" xmlns="" id="{BAD5073F-3EE4-40BD-9A9E-CE44F3504A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Θέση σημειώσεων 2">
            <a:extLst>
              <a:ext uri="{FF2B5EF4-FFF2-40B4-BE49-F238E27FC236}">
                <a16:creationId xmlns:a16="http://schemas.microsoft.com/office/drawing/2014/main" xmlns="" id="{EB9085E7-4172-4078-BE54-11D6799F52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Θέση αριθμού διαφάνειας 3">
            <a:extLst>
              <a:ext uri="{FF2B5EF4-FFF2-40B4-BE49-F238E27FC236}">
                <a16:creationId xmlns:a16="http://schemas.microsoft.com/office/drawing/2014/main" xmlns="" id="{7A34C0CF-292B-4A75-B485-8686871A9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2C886E-42ED-4DB6-A8F4-33A02B9D38AC}" type="slidenum">
              <a:rPr lang="el-GR" altLang="ru-RU"/>
              <a:pPr eaLnBrk="1" hangingPunct="1"/>
              <a:t>8</a:t>
            </a:fld>
            <a:endParaRPr lang="el-GR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>
            <a:extLst>
              <a:ext uri="{FF2B5EF4-FFF2-40B4-BE49-F238E27FC236}">
                <a16:creationId xmlns:a16="http://schemas.microsoft.com/office/drawing/2014/main" xmlns="" id="{5A8962A5-90E1-4B60-B2C1-CACB9894BA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Θέση σημειώσεων 2">
            <a:extLst>
              <a:ext uri="{FF2B5EF4-FFF2-40B4-BE49-F238E27FC236}">
                <a16:creationId xmlns:a16="http://schemas.microsoft.com/office/drawing/2014/main" xmlns="" id="{0ABDA5E1-BCC7-44E0-8356-A1E588A979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Θέση αριθμού διαφάνειας 3">
            <a:extLst>
              <a:ext uri="{FF2B5EF4-FFF2-40B4-BE49-F238E27FC236}">
                <a16:creationId xmlns:a16="http://schemas.microsoft.com/office/drawing/2014/main" xmlns="" id="{73FA3140-FF02-4F0A-9222-C2F8BCDA2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C61A27-2B66-4FE1-BD88-4B76C8A1ECDE}" type="slidenum">
              <a:rPr lang="el-GR" altLang="ru-RU"/>
              <a:pPr eaLnBrk="1" hangingPunct="1"/>
              <a:t>9</a:t>
            </a:fld>
            <a:endParaRPr lang="el-GR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B670340-9EB2-4ED6-8446-18243734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5F72-1BD8-46FD-942B-31F27708AF09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51A16FA-E48D-4D48-A3B0-918CE401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ADC939F-B939-4A92-B09B-20C39604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B2FE-FDF4-4C79-821F-A247D68FD115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26564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7706DF1-EDBF-4DDE-A18A-646617EB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E335-6FD0-4D46-9737-584CBB3F17A6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773BA3E-D11D-4CD2-BA81-80F863B9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769653A-0303-4569-8ED5-774B6EC5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971B-0ABB-4B73-AE2F-754FD0ADE4F9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241202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12000D3-FF10-45C2-B9E8-4BA4CFC8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1DE7-422A-45BF-888D-D80A286B558F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98AA233-84D8-4B3F-A04E-12B44A72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2FC53FB-9972-496B-8A4F-F38A3EA2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0192-C510-4188-8EBB-9A14E0A97A1F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41773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C2AE3FD-44FD-42E9-87DE-8A3EBC5C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16F4-4651-4FBA-B491-F7FC02245DD2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2605299-DD50-4C74-BE7C-BEB0F9F6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2382AD5-C990-4E21-84BD-7EAD19DB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00EF7-F3A4-472C-A79E-435D616D6CFB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61544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4B464BF-3858-4B57-A2D0-586D149A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8BD4-C2BA-49AA-AEBB-FDB2868E7BF0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49D54EA-7E7A-4529-A4A8-A20159D3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09F642-2C84-4E20-B989-A8D91E90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3E1A9-0296-41BF-B7C2-FCF277DB3D5A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101637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xmlns="" id="{69347190-DD55-41BF-9D50-633F192B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ED2B-2A1B-4C27-A124-2F45F7BFAACC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xmlns="" id="{9B160A24-2187-4643-A0A6-25785DAD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xmlns="" id="{080EF6D9-A20A-462F-8F11-2B57D4DA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D15F6-E866-4712-86A5-F0CD50DFCAD9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423938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>
            <a:extLst>
              <a:ext uri="{FF2B5EF4-FFF2-40B4-BE49-F238E27FC236}">
                <a16:creationId xmlns:a16="http://schemas.microsoft.com/office/drawing/2014/main" xmlns="" id="{473DD587-77D8-4EA2-9C00-2C23533C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51DB-7E6B-4128-9E49-D430F9499DEB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8" name="Θέση υποσέλιδου 4">
            <a:extLst>
              <a:ext uri="{FF2B5EF4-FFF2-40B4-BE49-F238E27FC236}">
                <a16:creationId xmlns:a16="http://schemas.microsoft.com/office/drawing/2014/main" xmlns="" id="{6A54C9C0-16ED-4DD3-BCF3-6ADB2D20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>
            <a:extLst>
              <a:ext uri="{FF2B5EF4-FFF2-40B4-BE49-F238E27FC236}">
                <a16:creationId xmlns:a16="http://schemas.microsoft.com/office/drawing/2014/main" xmlns="" id="{AE0DB66E-7984-447C-8B99-F1D2F21D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EE657-F9FF-4D30-9F83-BE8F4C9D1625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364741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>
            <a:extLst>
              <a:ext uri="{FF2B5EF4-FFF2-40B4-BE49-F238E27FC236}">
                <a16:creationId xmlns:a16="http://schemas.microsoft.com/office/drawing/2014/main" xmlns="" id="{3A8B1583-3E93-4A40-A929-A7ADDF1E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2359-FCBB-4B58-ACE9-0BFACF326E41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4" name="Θέση υποσέλιδου 4">
            <a:extLst>
              <a:ext uri="{FF2B5EF4-FFF2-40B4-BE49-F238E27FC236}">
                <a16:creationId xmlns:a16="http://schemas.microsoft.com/office/drawing/2014/main" xmlns="" id="{EE47F6C3-F2B3-4E4C-8F2D-C50CD248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C390343E-7484-4C2E-B376-0A010FFB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F6376-5C0C-4C90-95A2-C898221AE240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300232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>
            <a:extLst>
              <a:ext uri="{FF2B5EF4-FFF2-40B4-BE49-F238E27FC236}">
                <a16:creationId xmlns:a16="http://schemas.microsoft.com/office/drawing/2014/main" xmlns="" id="{DE9DAC5F-E705-4A6D-B45B-B3A90289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FD7B-E943-4757-8180-C74C69FDC389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3" name="Θέση υποσέλιδου 4">
            <a:extLst>
              <a:ext uri="{FF2B5EF4-FFF2-40B4-BE49-F238E27FC236}">
                <a16:creationId xmlns:a16="http://schemas.microsoft.com/office/drawing/2014/main" xmlns="" id="{6DFA771D-407E-40F9-A70E-3727FF42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>
            <a:extLst>
              <a:ext uri="{FF2B5EF4-FFF2-40B4-BE49-F238E27FC236}">
                <a16:creationId xmlns:a16="http://schemas.microsoft.com/office/drawing/2014/main" xmlns="" id="{2E0C6986-FD47-4F2F-A0FB-DA68E891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29BD-8644-454D-87C0-2EC44C3D749D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38191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xmlns="" id="{3CDC5C09-A78C-44A9-8CC6-7346BD9C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AD35-9719-4CC3-B582-B7B5E621BE4E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xmlns="" id="{AA3A88D8-3D00-42FD-B94F-ED395D9B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xmlns="" id="{F251B272-691E-49BF-835C-8D81C68A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7AD00-2B53-4F46-8A2D-E9C78C33DA3F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398807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xmlns="" id="{C030CCB3-E32E-4BA9-BE62-1AD0420F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E0E9-6D03-4B78-BBB0-6D9E03466388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xmlns="" id="{4623E79A-3B55-4B3B-AC9D-95A271A2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xmlns="" id="{A5747142-7181-4D6A-966F-82D07404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A5124-E286-4D99-9E72-075C4722A818}" type="slidenum">
              <a:rPr lang="el-GR" altLang="ru-RU"/>
              <a:pPr/>
              <a:t>‹#›</a:t>
            </a:fld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xmlns="" val="307448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>
            <a:extLst>
              <a:ext uri="{FF2B5EF4-FFF2-40B4-BE49-F238E27FC236}">
                <a16:creationId xmlns:a16="http://schemas.microsoft.com/office/drawing/2014/main" xmlns="" id="{935BA401-4146-42BA-AA38-5875118280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ru-RU"/>
              <a:t>Στυλ κύριου τίτλου</a:t>
            </a:r>
          </a:p>
        </p:txBody>
      </p:sp>
      <p:sp>
        <p:nvSpPr>
          <p:cNvPr id="1027" name="Θέση κειμένου 2">
            <a:extLst>
              <a:ext uri="{FF2B5EF4-FFF2-40B4-BE49-F238E27FC236}">
                <a16:creationId xmlns:a16="http://schemas.microsoft.com/office/drawing/2014/main" xmlns="" id="{C9CA8E36-7CCF-434B-90D4-6C49B02CEB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ru-RU"/>
              <a:t>Στυλ υποδείγματος κειμένου</a:t>
            </a:r>
          </a:p>
          <a:p>
            <a:pPr lvl="1"/>
            <a:r>
              <a:rPr lang="el-GR" altLang="ru-RU"/>
              <a:t>Δεύτερου επιπέδου</a:t>
            </a:r>
          </a:p>
          <a:p>
            <a:pPr lvl="2"/>
            <a:r>
              <a:rPr lang="el-GR" altLang="ru-RU"/>
              <a:t>Τρίτου επιπέδου</a:t>
            </a:r>
          </a:p>
          <a:p>
            <a:pPr lvl="3"/>
            <a:r>
              <a:rPr lang="el-GR" altLang="ru-RU"/>
              <a:t>Τέταρτου επιπέδου</a:t>
            </a:r>
          </a:p>
          <a:p>
            <a:pPr lvl="4"/>
            <a:r>
              <a:rPr lang="el-GR" altLang="ru-RU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6625565-18CC-4AA1-9CE3-69B56A53C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19BE0A-6A72-4273-8955-F06C8E94F600}" type="datetimeFigureOut">
              <a:rPr lang="el-GR"/>
              <a:pPr>
                <a:defRPr/>
              </a:pPr>
              <a:t>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26799E7-9EC4-4994-A4BB-5EBA3F277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0431193-201B-4428-ABC1-087DF793F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CA269E7-5E01-4AE1-8534-1F1B928B648D}" type="slidenum">
              <a:rPr lang="el-GR" altLang="ru-RU"/>
              <a:pPr/>
              <a:t>‹#›</a:t>
            </a:fld>
            <a:endParaRPr lang="el-GR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stas\Desktop\Magic%20book%202.%20ppt\Magic%20Book%202.%20Unit%201.%20Lesson%202\5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kostas\Desktop\Magic%20book%202.%20ppt\Magic%20Book%202.%20Unit%201.%20Lesson%202\1.mp3" TargetMode="External"/><Relationship Id="rId1" Type="http://schemas.openxmlformats.org/officeDocument/2006/relationships/audio" Target="file:///C:\Users\kostas\Desktop\Magic%20book%202.%20ppt\Magic%20Book%202.%20Unit%201.%20Lesson%202\nest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stas\Desktop\Magic%20book%202.%20ppt\Magic%20Book%202.%20Unit%201.%20Lesson%202\2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stas\Desktop\Magic%20book%202.%20ppt\Magic%20Book%202.%20Unit%201.%20Lesson%202\3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stas\Desktop\Magic%20book%202.%20ppt\Magic%20Book%202.%20Unit%201.%20Lesson%202\4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2FAB568A-5D1A-4E3D-98F7-ADBF016FAA20}"/>
              </a:ext>
            </a:extLst>
          </p:cNvPr>
          <p:cNvSpPr/>
          <p:nvPr/>
        </p:nvSpPr>
        <p:spPr>
          <a:xfrm>
            <a:off x="395536" y="4653136"/>
            <a:ext cx="43123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Let’s learn English</a:t>
            </a:r>
            <a:endParaRPr lang="el-GR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2051" name="TextBox 2">
            <a:extLst>
              <a:ext uri="{FF2B5EF4-FFF2-40B4-BE49-F238E27FC236}">
                <a16:creationId xmlns:a16="http://schemas.microsoft.com/office/drawing/2014/main" xmlns="" id="{A39017A4-29A3-440E-9D40-6AAFE4F8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66246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800">
                <a:solidFill>
                  <a:srgbClr val="FFFF00"/>
                </a:solidFill>
                <a:latin typeface="Harlow Solid Italic" pitchFamily="82" charset="0"/>
              </a:rPr>
              <a:t>Magic Book 2</a:t>
            </a:r>
            <a:endParaRPr lang="el-GR" altLang="ru-RU" sz="8800">
              <a:solidFill>
                <a:srgbClr val="FFFF00"/>
              </a:solidFill>
            </a:endParaRPr>
          </a:p>
        </p:txBody>
      </p:sp>
      <p:sp>
        <p:nvSpPr>
          <p:cNvPr id="2053" name="TextBox 4">
            <a:extLst>
              <a:ext uri="{FF2B5EF4-FFF2-40B4-BE49-F238E27FC236}">
                <a16:creationId xmlns:a16="http://schemas.microsoft.com/office/drawing/2014/main" xmlns="" id="{9DDAE676-1F04-4ED2-97AC-6629743C5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2133600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b="1">
                <a:solidFill>
                  <a:srgbClr val="FF0000"/>
                </a:solidFill>
                <a:latin typeface="Bradley Hand ITC" panose="03070402050302030203" pitchFamily="66" charset="0"/>
              </a:rPr>
              <a:t>Unit 1. Lesson 2.</a:t>
            </a:r>
            <a:endParaRPr lang="el-GR" altLang="ru-RU" sz="6000" b="1">
              <a:solidFill>
                <a:srgbClr val="FF0000"/>
              </a:solidFill>
            </a:endParaRPr>
          </a:p>
        </p:txBody>
      </p:sp>
      <p:pic>
        <p:nvPicPr>
          <p:cNvPr id="2054" name="Εικόνα 5">
            <a:extLst>
              <a:ext uri="{FF2B5EF4-FFF2-40B4-BE49-F238E27FC236}">
                <a16:creationId xmlns:a16="http://schemas.microsoft.com/office/drawing/2014/main" xmlns="" id="{1EB23055-408A-439D-A1E0-E5D05BBE6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205038"/>
            <a:ext cx="12414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Εικόνα 1">
            <a:extLst>
              <a:ext uri="{FF2B5EF4-FFF2-40B4-BE49-F238E27FC236}">
                <a16:creationId xmlns:a16="http://schemas.microsoft.com/office/drawing/2014/main" xmlns="" id="{AA3F7476-2787-4BA5-B3A7-E91D04A45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5208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Εικόνα 2">
            <a:extLst>
              <a:ext uri="{FF2B5EF4-FFF2-40B4-BE49-F238E27FC236}">
                <a16:creationId xmlns:a16="http://schemas.microsoft.com/office/drawing/2014/main" xmlns="" id="{B7C8B1B8-EB55-433D-8A52-3CC62B0F6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1910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xmlns="" id="{744451E5-DBB8-4C8D-8A23-B2A36E42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98450"/>
            <a:ext cx="3924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A magic key = </a:t>
            </a:r>
            <a:r>
              <a:rPr lang="el-GR" altLang="ru-RU" sz="3200" b="1">
                <a:solidFill>
                  <a:srgbClr val="FFFF00"/>
                </a:solidFill>
              </a:rPr>
              <a:t>ένα μαγικό κλειδί</a:t>
            </a:r>
          </a:p>
          <a:p>
            <a:pPr eaLnBrk="1" hangingPunct="1"/>
            <a:endParaRPr lang="el-GR" altLang="ru-RU" sz="32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excited = </a:t>
            </a:r>
            <a:r>
              <a:rPr lang="el-GR" altLang="ru-RU" sz="3200" b="1">
                <a:solidFill>
                  <a:srgbClr val="FFFF00"/>
                </a:solidFill>
              </a:rPr>
              <a:t>ενθουσιασμένος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xmlns="" id="{CA6C2A2B-987F-4AB7-A411-A3C25AAB4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3500438"/>
            <a:ext cx="4705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me too! </a:t>
            </a:r>
            <a:r>
              <a:rPr lang="el-GR" altLang="ru-RU" sz="3200" b="1">
                <a:solidFill>
                  <a:srgbClr val="FF0000"/>
                </a:solidFill>
              </a:rPr>
              <a:t>= </a:t>
            </a:r>
            <a:r>
              <a:rPr lang="el-GR" altLang="ru-RU" sz="3200" b="1">
                <a:solidFill>
                  <a:srgbClr val="FFFF00"/>
                </a:solidFill>
              </a:rPr>
              <a:t>κι εγώ επίσης!</a:t>
            </a:r>
            <a:endParaRPr lang="en-US" altLang="ru-RU" sz="3200" b="1">
              <a:solidFill>
                <a:srgbClr val="FFFF00"/>
              </a:solidFill>
            </a:endParaRPr>
          </a:p>
          <a:p>
            <a:pPr eaLnBrk="1" hangingPunct="1"/>
            <a:endParaRPr lang="en-US" altLang="ru-RU" sz="32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Let’s try it! = </a:t>
            </a:r>
            <a:r>
              <a:rPr lang="el-GR" altLang="ru-RU" sz="3200" b="1">
                <a:solidFill>
                  <a:srgbClr val="FFFF00"/>
                </a:solidFill>
              </a:rPr>
              <a:t>Ας το δοκιμάσουμε!</a:t>
            </a:r>
          </a:p>
        </p:txBody>
      </p:sp>
      <p:pic>
        <p:nvPicPr>
          <p:cNvPr id="2" name="5.mp3">
            <a:hlinkClick r:id="" action="ppaction://media"/>
            <a:extLst>
              <a:ext uri="{FF2B5EF4-FFF2-40B4-BE49-F238E27FC236}">
                <a16:creationId xmlns:a16="http://schemas.microsoft.com/office/drawing/2014/main" xmlns="" id="{DADDB5D9-D65D-4840-8CD1-D902CF75F1C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863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Εικόνα 1">
            <a:extLst>
              <a:ext uri="{FF2B5EF4-FFF2-40B4-BE49-F238E27FC236}">
                <a16:creationId xmlns:a16="http://schemas.microsoft.com/office/drawing/2014/main" xmlns="" id="{B0378E3C-0480-4B71-8614-56F59DF8E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5373688"/>
            <a:ext cx="16176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Εικόνα 2">
            <a:extLst>
              <a:ext uri="{FF2B5EF4-FFF2-40B4-BE49-F238E27FC236}">
                <a16:creationId xmlns:a16="http://schemas.microsoft.com/office/drawing/2014/main" xmlns="" id="{77136E55-19DA-49D4-81B5-530C321CF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3844925"/>
            <a:ext cx="1617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Εικόνα 3">
            <a:extLst>
              <a:ext uri="{FF2B5EF4-FFF2-40B4-BE49-F238E27FC236}">
                <a16:creationId xmlns:a16="http://schemas.microsoft.com/office/drawing/2014/main" xmlns="" id="{81D58C8E-BF30-411A-A619-A0E25D9F1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2205038"/>
            <a:ext cx="16176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Εικόνα 4">
            <a:extLst>
              <a:ext uri="{FF2B5EF4-FFF2-40B4-BE49-F238E27FC236}">
                <a16:creationId xmlns:a16="http://schemas.microsoft.com/office/drawing/2014/main" xmlns="" id="{BA1A00EA-E032-4E11-B778-B95B9FAB1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549275"/>
            <a:ext cx="16176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5">
            <a:extLst>
              <a:ext uri="{FF2B5EF4-FFF2-40B4-BE49-F238E27FC236}">
                <a16:creationId xmlns:a16="http://schemas.microsoft.com/office/drawing/2014/main" xmlns="" id="{89EFA5F3-B525-4AEC-8138-0DBE06D4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0"/>
            <a:ext cx="6148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 i="1">
                <a:solidFill>
                  <a:srgbClr val="FFFF00"/>
                </a:solidFill>
              </a:rPr>
              <a:t>Match the pictures with the words</a:t>
            </a:r>
            <a:endParaRPr lang="el-GR" altLang="ru-RU" sz="3200" b="1" i="1">
              <a:solidFill>
                <a:srgbClr val="FFFF00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F6A1A40C-D9F6-49C9-822E-0C9B14FC3FAB}"/>
              </a:ext>
            </a:extLst>
          </p:cNvPr>
          <p:cNvSpPr/>
          <p:nvPr/>
        </p:nvSpPr>
        <p:spPr>
          <a:xfrm>
            <a:off x="5796136" y="2416474"/>
            <a:ext cx="14384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nest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FBF74C73-D1D8-43F8-99A5-48C95F1CD8BD}"/>
              </a:ext>
            </a:extLst>
          </p:cNvPr>
          <p:cNvSpPr/>
          <p:nvPr/>
        </p:nvSpPr>
        <p:spPr>
          <a:xfrm>
            <a:off x="5921940" y="5369571"/>
            <a:ext cx="11868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key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66EB0F73-39FB-4675-98CF-54EF86941DE3}"/>
              </a:ext>
            </a:extLst>
          </p:cNvPr>
          <p:cNvSpPr/>
          <p:nvPr/>
        </p:nvSpPr>
        <p:spPr>
          <a:xfrm>
            <a:off x="5724128" y="813112"/>
            <a:ext cx="18100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stone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446C331A-A845-4630-97B8-6EA968F1AB35}"/>
              </a:ext>
            </a:extLst>
          </p:cNvPr>
          <p:cNvSpPr/>
          <p:nvPr/>
        </p:nvSpPr>
        <p:spPr>
          <a:xfrm>
            <a:off x="5796136" y="3844591"/>
            <a:ext cx="16979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pond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-0.00399 0.03148 -0.01962 0.05301 -0.03576 0.07454 C -0.0401 0.08032 -0.04184 0.08634 -0.04653 0.09213 C -0.04983 0.09606 -0.05608 0.10486 -0.05608 0.10486 C -0.05799 0.11204 -0.06372 0.11805 -0.0691 0.1206 C -0.07188 0.12616 -0.07379 0.12963 -0.07865 0.13171 C -0.08021 0.13333 -0.08195 0.13472 -0.08333 0.13657 C -0.08438 0.13796 -0.08472 0.14004 -0.08576 0.1412 C -0.0908 0.14653 -0.09757 0.14977 -0.10243 0.15555 C -0.10417 0.15764 -0.10538 0.16042 -0.10729 0.16204 C -0.10903 0.16366 -0.11129 0.16412 -0.1132 0.16504 C -0.11823 0.1706 -0.1309 0.18217 -0.13698 0.18426 C -0.14497 0.19213 -0.15486 0.19745 -0.16441 0.20162 C -0.16615 0.20231 -0.16754 0.2037 -0.1691 0.20486 C -0.17031 0.20579 -0.17135 0.20717 -0.17274 0.20787 C -0.17865 0.21065 -0.18906 0.21551 -0.19531 0.21597 C -0.22188 0.21829 -0.20729 0.21736 -0.23941 0.21898 C -0.24653 0.22083 -0.25208 0.22268 -0.25955 0.22384 C -0.26545 0.22639 -0.26997 0.22893 -0.27622 0.23009 C -0.29201 0.23704 -0.3 0.23403 -0.32153 0.23495 C -0.33733 0.24051 -0.35781 0.23935 -0.37396 0.2412 C -0.3783 0.24167 -0.38698 0.24282 -0.38698 0.24282 L -0.37986 0.23819 " pathEditMode="relative" ptsTypes="fffffffffffffffffffff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206 C -0.01007 0.02291 -0.03507 0.0199 -0.06059 0.01736 C -0.07066 0.01365 -0.07552 0.0125 -0.08681 0.01111 C -0.09375 0.00879 -0.10104 0.00648 -0.10816 0.00486 C -0.11701 -0.00116 -0.12691 -0.00371 -0.13681 -0.00625 C -0.14497 -0.00834 -0.15243 -0.01366 -0.16059 -0.01598 C -0.16493 -0.01875 -0.16927 -0.01968 -0.17361 -0.02223 C -0.18663 -0.0301 -0.17865 -0.02732 -0.18924 -0.0301 C -0.19931 -0.03565 -0.20903 -0.04213 -0.21892 -0.04769 C -0.225 -0.05116 -0.23177 -0.05278 -0.23802 -0.05556 C -0.24757 -0.05996 -0.25573 -0.06899 -0.26528 -0.07153 C -0.26875 -0.07362 -0.27257 -0.07524 -0.27604 -0.07778 C -0.28299 -0.08311 -0.28837 -0.09121 -0.29635 -0.09375 C -0.30174 -0.09908 -0.30781 -0.10672 -0.31424 -0.10949 C -0.32031 -0.11505 -0.32413 -0.1176 -0.3309 -0.12061 C -0.33351 -0.12338 -0.33681 -0.12524 -0.33924 -0.12848 C -0.34479 -0.13588 -0.33767 -0.13172 -0.34514 -0.13496 C -0.35087 -0.1426 -0.34687 -0.13797 -0.3559 -0.14607 C -0.35712 -0.14723 -0.35937 -0.14931 -0.35937 -0.14908 C -0.36267 -0.15556 -0.36493 -0.15857 -0.37014 -0.16181 C -0.37448 -0.16783 -0.37847 -0.16899 -0.38437 -0.17292 C -0.38559 -0.17454 -0.38663 -0.17639 -0.38802 -0.17778 C -0.38941 -0.17917 -0.39132 -0.17963 -0.39271 -0.18102 C -0.39566 -0.18426 -0.40104 -0.19213 -0.40104 -0.1919 C -0.40191 -0.19537 -0.4026 -0.19931 -0.40469 -0.20162 C -0.40556 -0.20255 -0.40937 -0.20324 -0.40816 -0.20324 C -0.40608 -0.20324 -0.40417 -0.20209 -0.40226 -0.20162 C -0.40069 -0.19561 -0.40156 -0.19815 -0.39983 -0.19375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92593E-6 C -0.00434 0.00902 -0.00139 0.00323 -0.00938 0.01735 C -0.01216 0.02222 -0.01719 0.02384 -0.02014 0.02847 C -0.0224 0.03194 -0.02344 0.03657 -0.02604 0.03958 C -0.04115 0.05786 -0.05851 0.07337 -0.075 0.08888 C -0.09323 0.10578 -0.10886 0.12754 -0.12847 0.1412 C -0.13316 0.15046 -0.12813 0.14212 -0.13681 0.15069 C -0.14722 0.1611 -0.16111 0.17847 -0.17379 0.18402 C -0.18143 0.19467 -0.19549 0.203 -0.20591 0.20624 C -0.20972 0.20972 -0.21337 0.21226 -0.21771 0.21435 C -0.22413 0.2206 -0.23264 0.22453 -0.24045 0.22685 C -0.2507 0.23634 -0.26528 0.23541 -0.27726 0.23958 C -0.28716 0.24745 -0.29809 0.24791 -0.30938 0.24907 C -0.32066 0.25161 -0.33125 0.25277 -0.34271 0.25393 C -0.35278 0.25231 -0.3625 0.2493 -0.37257 0.24768 C -0.375 0.24652 -0.37969 0.24444 -0.37969 0.24444 " pathEditMode="relative" ptsTypes="fffff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2963E-6 C -0.01093 -0.0074 -0.00607 -0.00532 -0.01423 -0.0081 C -0.01944 -0.01342 -0.02205 -0.01412 -0.02847 -0.01597 C -0.03507 -0.02175 -0.04548 -0.02824 -0.05347 -0.03171 C -0.0585 -0.03379 -0.06007 -0.03287 -0.06545 -0.03657 C -0.09357 -0.05532 -0.06007 -0.03564 -0.08212 -0.0493 C -0.09218 -0.05555 -0.10295 -0.05925 -0.11302 -0.06504 C -0.12361 -0.07106 -0.1283 -0.07615 -0.13802 -0.08101 C -0.14739 -0.08564 -0.15712 -0.08935 -0.16666 -0.09374 C -0.17066 -0.0956 -0.1743 -0.09907 -0.17847 -0.09999 C -0.18125 -0.10046 -0.18402 -0.10092 -0.1868 -0.10162 C -0.1908 -0.10254 -0.19878 -0.10486 -0.19878 -0.10486 C -0.2059 -0.11157 -0.21666 -0.11319 -0.225 -0.11597 C -0.23159 -0.1206 -0.23663 -0.12291 -0.24392 -0.12546 C -0.25139 -0.13194 -0.26267 -0.13773 -0.27135 -0.13981 C -0.27691 -0.14282 -0.28229 -0.14675 -0.28802 -0.1493 C -0.29236 -0.15115 -0.29705 -0.15185 -0.30121 -0.15393 C -0.30972 -0.15833 -0.31736 -0.16365 -0.32621 -0.16666 C -0.33559 -0.17314 -0.3467 -0.17569 -0.35712 -0.17777 C -0.36493 -0.18148 -0.35573 -0.17754 -0.36892 -0.18101 C -0.37326 -0.18217 -0.37673 -0.18564 -0.3809 -0.18726 C -0.38402 -0.19143 -0.38663 -0.19444 -0.39045 -0.19699 " pathEditMode="relative" ptsTypes="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Εικόνα 1">
            <a:extLst>
              <a:ext uri="{FF2B5EF4-FFF2-40B4-BE49-F238E27FC236}">
                <a16:creationId xmlns:a16="http://schemas.microsoft.com/office/drawing/2014/main" xmlns="" id="{5327B6C8-A99E-44C6-9956-6D8D9ACEA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175" y="3357563"/>
            <a:ext cx="32004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8F5E1C9F-5671-4B08-807B-CAFB883E5E1D}"/>
              </a:ext>
            </a:extLst>
          </p:cNvPr>
          <p:cNvSpPr/>
          <p:nvPr/>
        </p:nvSpPr>
        <p:spPr>
          <a:xfrm>
            <a:off x="1806202" y="476672"/>
            <a:ext cx="51828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 pitchFamily="82" charset="0"/>
                <a:cs typeface="Arial" charset="0"/>
              </a:rPr>
              <a:t>Thank you, kids!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3316" name="Εικόνα 3">
            <a:extLst>
              <a:ext uri="{FF2B5EF4-FFF2-40B4-BE49-F238E27FC236}">
                <a16:creationId xmlns:a16="http://schemas.microsoft.com/office/drawing/2014/main" xmlns="" id="{8B61B1AE-880D-431B-803A-20B740FB0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70013"/>
            <a:ext cx="12477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Εικόνα 1">
            <a:extLst>
              <a:ext uri="{FF2B5EF4-FFF2-40B4-BE49-F238E27FC236}">
                <a16:creationId xmlns:a16="http://schemas.microsoft.com/office/drawing/2014/main" xmlns="" id="{E0BFA678-D38A-4EB0-9D1B-D7F33B64D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50" y="260350"/>
            <a:ext cx="76565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Εικόνα 2">
            <a:extLst>
              <a:ext uri="{FF2B5EF4-FFF2-40B4-BE49-F238E27FC236}">
                <a16:creationId xmlns:a16="http://schemas.microsoft.com/office/drawing/2014/main" xmlns="" id="{DD58B497-9ABE-4C05-809B-35EEF7B489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24275"/>
            <a:ext cx="17875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>
            <a:extLst>
              <a:ext uri="{FF2B5EF4-FFF2-40B4-BE49-F238E27FC236}">
                <a16:creationId xmlns:a16="http://schemas.microsoft.com/office/drawing/2014/main" xmlns="" id="{242313ED-17BA-4E93-9B1C-6C8EBF16D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5445125"/>
            <a:ext cx="2224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FF00"/>
                </a:solidFill>
              </a:rPr>
              <a:t>This is a key.</a:t>
            </a:r>
            <a:endParaRPr lang="el-GR" altLang="ru-RU" sz="3200">
              <a:solidFill>
                <a:srgbClr val="FFFF00"/>
              </a:solidFill>
            </a:endParaRPr>
          </a:p>
        </p:txBody>
      </p:sp>
      <p:pic>
        <p:nvPicPr>
          <p:cNvPr id="3077" name="Εικόνα 4">
            <a:extLst>
              <a:ext uri="{FF2B5EF4-FFF2-40B4-BE49-F238E27FC236}">
                <a16:creationId xmlns:a16="http://schemas.microsoft.com/office/drawing/2014/main" xmlns="" id="{890D00D6-682B-4A71-B887-FA80431FF2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01888"/>
            <a:ext cx="201453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5">
            <a:extLst>
              <a:ext uri="{FF2B5EF4-FFF2-40B4-BE49-F238E27FC236}">
                <a16:creationId xmlns:a16="http://schemas.microsoft.com/office/drawing/2014/main" xmlns="" id="{6596DC45-B50C-47C9-BF79-8CD80716D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3806825"/>
            <a:ext cx="2617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FF00"/>
                </a:solidFill>
              </a:rPr>
              <a:t>This is a stone.</a:t>
            </a:r>
            <a:endParaRPr lang="el-GR" altLang="ru-RU" sz="3200">
              <a:solidFill>
                <a:srgbClr val="FFFF00"/>
              </a:solidFill>
            </a:endParaRPr>
          </a:p>
        </p:txBody>
      </p:sp>
      <p:pic>
        <p:nvPicPr>
          <p:cNvPr id="3079" name="Εικόνα 6">
            <a:extLst>
              <a:ext uri="{FF2B5EF4-FFF2-40B4-BE49-F238E27FC236}">
                <a16:creationId xmlns:a16="http://schemas.microsoft.com/office/drawing/2014/main" xmlns="" id="{D7BC6055-E42A-411F-9A99-2F9000AFFE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3367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>
            <a:extLst>
              <a:ext uri="{FF2B5EF4-FFF2-40B4-BE49-F238E27FC236}">
                <a16:creationId xmlns:a16="http://schemas.microsoft.com/office/drawing/2014/main" xmlns="" id="{E89D7F0E-FAE1-4592-8C2B-89725D447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689475"/>
            <a:ext cx="2405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FF00"/>
                </a:solidFill>
              </a:rPr>
              <a:t>This is a nest.</a:t>
            </a:r>
            <a:endParaRPr lang="el-GR" altLang="ru-RU" sz="3200">
              <a:solidFill>
                <a:srgbClr val="FFFF00"/>
              </a:solidFill>
            </a:endParaRPr>
          </a:p>
        </p:txBody>
      </p:sp>
      <p:pic>
        <p:nvPicPr>
          <p:cNvPr id="3081" name="Εικόνα 8">
            <a:extLst>
              <a:ext uri="{FF2B5EF4-FFF2-40B4-BE49-F238E27FC236}">
                <a16:creationId xmlns:a16="http://schemas.microsoft.com/office/drawing/2014/main" xmlns="" id="{AE8A76F1-02A9-421C-A006-F3CE9761F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75" y="4775200"/>
            <a:ext cx="20161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9">
            <a:extLst>
              <a:ext uri="{FF2B5EF4-FFF2-40B4-BE49-F238E27FC236}">
                <a16:creationId xmlns:a16="http://schemas.microsoft.com/office/drawing/2014/main" xmlns="" id="{9483192D-DBB4-4359-96DD-75B30FF33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6249988"/>
            <a:ext cx="2555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FF00"/>
                </a:solidFill>
              </a:rPr>
              <a:t>This is a pond.</a:t>
            </a:r>
            <a:endParaRPr lang="el-GR" altLang="ru-RU" sz="3200">
              <a:solidFill>
                <a:srgbClr val="FFFF00"/>
              </a:solidFill>
            </a:endParaRPr>
          </a:p>
        </p:txBody>
      </p:sp>
      <p:sp>
        <p:nvSpPr>
          <p:cNvPr id="3083" name="TextBox 10">
            <a:extLst>
              <a:ext uri="{FF2B5EF4-FFF2-40B4-BE49-F238E27FC236}">
                <a16:creationId xmlns:a16="http://schemas.microsoft.com/office/drawing/2014/main" xmlns="" id="{6705B229-A068-4FDE-8ED8-9CE223FD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401888"/>
            <a:ext cx="44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solidFill>
                  <a:srgbClr val="002060"/>
                </a:solidFill>
              </a:rPr>
              <a:t>1</a:t>
            </a:r>
            <a:endParaRPr lang="el-GR" altLang="ru-RU" sz="4000" b="1">
              <a:solidFill>
                <a:srgbClr val="002060"/>
              </a:solidFill>
            </a:endParaRPr>
          </a:p>
        </p:txBody>
      </p:sp>
      <p:sp>
        <p:nvSpPr>
          <p:cNvPr id="3084" name="TextBox 11">
            <a:extLst>
              <a:ext uri="{FF2B5EF4-FFF2-40B4-BE49-F238E27FC236}">
                <a16:creationId xmlns:a16="http://schemas.microsoft.com/office/drawing/2014/main" xmlns="" id="{1B5A37DF-E260-4E1A-81A8-F6AE2663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3806825"/>
            <a:ext cx="444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solidFill>
                  <a:srgbClr val="002060"/>
                </a:solidFill>
              </a:rPr>
              <a:t>2</a:t>
            </a:r>
            <a:endParaRPr lang="el-GR" altLang="ru-RU" sz="4000" b="1">
              <a:solidFill>
                <a:srgbClr val="002060"/>
              </a:solidFill>
            </a:endParaRPr>
          </a:p>
        </p:txBody>
      </p:sp>
      <p:sp>
        <p:nvSpPr>
          <p:cNvPr id="3085" name="TextBox 12">
            <a:extLst>
              <a:ext uri="{FF2B5EF4-FFF2-40B4-BE49-F238E27FC236}">
                <a16:creationId xmlns:a16="http://schemas.microsoft.com/office/drawing/2014/main" xmlns="" id="{443B813F-75FD-406D-B37F-BFD480A4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4846638"/>
            <a:ext cx="4445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solidFill>
                  <a:srgbClr val="002060"/>
                </a:solidFill>
              </a:rPr>
              <a:t>3</a:t>
            </a:r>
            <a:endParaRPr lang="el-GR" altLang="ru-RU" sz="4000" b="1">
              <a:solidFill>
                <a:srgbClr val="002060"/>
              </a:solidFill>
            </a:endParaRPr>
          </a:p>
        </p:txBody>
      </p:sp>
      <p:sp>
        <p:nvSpPr>
          <p:cNvPr id="3086" name="TextBox 13">
            <a:extLst>
              <a:ext uri="{FF2B5EF4-FFF2-40B4-BE49-F238E27FC236}">
                <a16:creationId xmlns:a16="http://schemas.microsoft.com/office/drawing/2014/main" xmlns="" id="{F0BF2F09-E2F0-4085-B3DF-856C830DA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2708275"/>
            <a:ext cx="44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solidFill>
                  <a:srgbClr val="002060"/>
                </a:solidFill>
              </a:rPr>
              <a:t>4</a:t>
            </a:r>
            <a:endParaRPr lang="el-GR" altLang="ru-RU" sz="4000" b="1">
              <a:solidFill>
                <a:srgbClr val="002060"/>
              </a:solidFill>
            </a:endParaRPr>
          </a:p>
        </p:txBody>
      </p:sp>
      <p:pic>
        <p:nvPicPr>
          <p:cNvPr id="2" name="nest.mp3">
            <a:hlinkClick r:id="" action="ppaction://media"/>
            <a:extLst>
              <a:ext uri="{FF2B5EF4-FFF2-40B4-BE49-F238E27FC236}">
                <a16:creationId xmlns:a16="http://schemas.microsoft.com/office/drawing/2014/main" xmlns="" id="{7CD85CCB-319F-4E32-A9F3-0D036443697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1403" y="5440135"/>
            <a:ext cx="609600" cy="609600"/>
          </a:xfrm>
          <a:prstGeom prst="rect">
            <a:avLst/>
          </a:prstGeom>
        </p:spPr>
      </p:pic>
      <p:pic>
        <p:nvPicPr>
          <p:cNvPr id="3" name="1.mp3">
            <a:hlinkClick r:id="" action="ppaction://media"/>
            <a:extLst>
              <a:ext uri="{FF2B5EF4-FFF2-40B4-BE49-F238E27FC236}">
                <a16:creationId xmlns:a16="http://schemas.microsoft.com/office/drawing/2014/main" xmlns="" id="{01DF7E92-0035-4200-95F9-11ACDBE34B44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007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63D93531-EB30-4FBC-A216-FC0515EC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33655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A1E5B614-F183-47F7-9CDB-5F2612080042}"/>
              </a:ext>
            </a:extLst>
          </p:cNvPr>
          <p:cNvSpPr/>
          <p:nvPr/>
        </p:nvSpPr>
        <p:spPr>
          <a:xfrm>
            <a:off x="2647895" y="332656"/>
            <a:ext cx="38064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What’s this?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88EC1DBE-B4A2-4B0B-93D1-1E3764561422}"/>
              </a:ext>
            </a:extLst>
          </p:cNvPr>
          <p:cNvSpPr/>
          <p:nvPr/>
        </p:nvSpPr>
        <p:spPr>
          <a:xfrm>
            <a:off x="3223350" y="5157192"/>
            <a:ext cx="28940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It’s a key.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6264293-D0F4-4720-A525-E3E6F7BC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6113"/>
            <a:ext cx="4016375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A3DE37B3-8F18-42AE-8816-D259A25D6C19}"/>
              </a:ext>
            </a:extLst>
          </p:cNvPr>
          <p:cNvSpPr/>
          <p:nvPr/>
        </p:nvSpPr>
        <p:spPr>
          <a:xfrm>
            <a:off x="2647895" y="332656"/>
            <a:ext cx="38064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What’s this?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85CB8EF3-79AE-4C97-967B-B7653890B127}"/>
              </a:ext>
            </a:extLst>
          </p:cNvPr>
          <p:cNvSpPr/>
          <p:nvPr/>
        </p:nvSpPr>
        <p:spPr>
          <a:xfrm>
            <a:off x="2890631" y="5157192"/>
            <a:ext cx="35595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It’s a stone.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3A64B44-56D7-4EF2-AC85-95F0440C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28775"/>
            <a:ext cx="4230688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5BE04A89-AB06-4CBE-922D-E49E09B7E65B}"/>
              </a:ext>
            </a:extLst>
          </p:cNvPr>
          <p:cNvSpPr/>
          <p:nvPr/>
        </p:nvSpPr>
        <p:spPr>
          <a:xfrm>
            <a:off x="2647895" y="332656"/>
            <a:ext cx="38064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What’s this?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2161906D-362A-4475-BF60-519DE6BB2A32}"/>
              </a:ext>
            </a:extLst>
          </p:cNvPr>
          <p:cNvSpPr/>
          <p:nvPr/>
        </p:nvSpPr>
        <p:spPr>
          <a:xfrm>
            <a:off x="3076420" y="5157192"/>
            <a:ext cx="31879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It’s a nest.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2A492DA2-4304-41C2-965C-686B4E38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4278312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7E97E5EC-E79D-40CF-8B32-95EE94D430A9}"/>
              </a:ext>
            </a:extLst>
          </p:cNvPr>
          <p:cNvSpPr/>
          <p:nvPr/>
        </p:nvSpPr>
        <p:spPr>
          <a:xfrm>
            <a:off x="2647895" y="332656"/>
            <a:ext cx="38064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What’s this?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41CE2DCC-3A99-417B-9945-D2A20BBFB510}"/>
              </a:ext>
            </a:extLst>
          </p:cNvPr>
          <p:cNvSpPr/>
          <p:nvPr/>
        </p:nvSpPr>
        <p:spPr>
          <a:xfrm>
            <a:off x="2946704" y="5157192"/>
            <a:ext cx="34473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It’s a pond.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Εικόνα 1">
            <a:extLst>
              <a:ext uri="{FF2B5EF4-FFF2-40B4-BE49-F238E27FC236}">
                <a16:creationId xmlns:a16="http://schemas.microsoft.com/office/drawing/2014/main" xmlns="" id="{DBC02766-3A7F-43C4-9538-5CA207860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38"/>
            <a:ext cx="479266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Εικόνα 2">
            <a:extLst>
              <a:ext uri="{FF2B5EF4-FFF2-40B4-BE49-F238E27FC236}">
                <a16:creationId xmlns:a16="http://schemas.microsoft.com/office/drawing/2014/main" xmlns="" id="{BF40DEE2-E6DF-4152-92B6-33067614B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62363"/>
            <a:ext cx="4495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xmlns="" id="{3CD5AE51-9E42-433F-9F7C-04D81C87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46038"/>
            <a:ext cx="3959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look for… = </a:t>
            </a:r>
            <a:r>
              <a:rPr lang="el-GR" altLang="ru-RU" sz="3200" b="1">
                <a:solidFill>
                  <a:srgbClr val="FFFF00"/>
                </a:solidFill>
              </a:rPr>
              <a:t>ψάχνω</a:t>
            </a:r>
          </a:p>
          <a:p>
            <a:pPr eaLnBrk="1" hangingPunct="1"/>
            <a:endParaRPr lang="el-GR" altLang="ru-RU" sz="3200" b="1">
              <a:solidFill>
                <a:srgbClr val="C000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garden = </a:t>
            </a:r>
            <a:r>
              <a:rPr lang="el-GR" altLang="ru-RU" sz="3200" b="1">
                <a:solidFill>
                  <a:srgbClr val="FFFF00"/>
                </a:solidFill>
              </a:rPr>
              <a:t>κήπος</a:t>
            </a:r>
          </a:p>
          <a:p>
            <a:pPr eaLnBrk="1" hangingPunct="1"/>
            <a:endParaRPr lang="el-GR" altLang="ru-RU" sz="3200" b="1">
              <a:solidFill>
                <a:srgbClr val="C000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Where = </a:t>
            </a:r>
            <a:r>
              <a:rPr lang="el-GR" altLang="ru-RU" sz="3200" b="1">
                <a:solidFill>
                  <a:srgbClr val="FFFF00"/>
                </a:solidFill>
              </a:rPr>
              <a:t>Πού;</a:t>
            </a:r>
            <a:endParaRPr lang="en-US" altLang="ru-RU" sz="3200" b="1">
              <a:solidFill>
                <a:srgbClr val="FFFF00"/>
              </a:solidFill>
            </a:endParaRPr>
          </a:p>
          <a:p>
            <a:pPr eaLnBrk="1" hangingPunct="1"/>
            <a:endParaRPr lang="en-US" altLang="ru-RU" sz="3200" b="1">
              <a:solidFill>
                <a:srgbClr val="C000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of course = </a:t>
            </a:r>
            <a:r>
              <a:rPr lang="el-GR" altLang="ru-RU" sz="3200" b="1">
                <a:solidFill>
                  <a:srgbClr val="FFFF00"/>
                </a:solidFill>
              </a:rPr>
              <a:t>φυσικά</a:t>
            </a:r>
          </a:p>
        </p:txBody>
      </p:sp>
      <p:sp>
        <p:nvSpPr>
          <p:cNvPr id="8197" name="TextBox 4">
            <a:extLst>
              <a:ext uri="{FF2B5EF4-FFF2-40B4-BE49-F238E27FC236}">
                <a16:creationId xmlns:a16="http://schemas.microsoft.com/office/drawing/2014/main" xmlns="" id="{32FCA90F-D230-4226-BD94-79E26B7A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05263"/>
            <a:ext cx="4248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under</a:t>
            </a:r>
            <a:r>
              <a:rPr lang="el-GR" altLang="ru-RU" sz="3200" b="1">
                <a:solidFill>
                  <a:srgbClr val="FF0000"/>
                </a:solidFill>
              </a:rPr>
              <a:t>…</a:t>
            </a:r>
            <a:r>
              <a:rPr lang="en-US" altLang="ru-RU" sz="3200" b="1">
                <a:solidFill>
                  <a:srgbClr val="FF0000"/>
                </a:solidFill>
              </a:rPr>
              <a:t> = </a:t>
            </a:r>
            <a:r>
              <a:rPr lang="el-GR" altLang="ru-RU" sz="3200" b="1">
                <a:solidFill>
                  <a:srgbClr val="FFFF00"/>
                </a:solidFill>
              </a:rPr>
              <a:t>κάτω από…</a:t>
            </a:r>
          </a:p>
          <a:p>
            <a:pPr eaLnBrk="1" hangingPunct="1"/>
            <a:endParaRPr lang="el-GR" altLang="ru-RU" sz="3200" b="1"/>
          </a:p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grass = </a:t>
            </a:r>
            <a:r>
              <a:rPr lang="el-GR" altLang="ru-RU" sz="3200" b="1">
                <a:solidFill>
                  <a:srgbClr val="FFFF00"/>
                </a:solidFill>
              </a:rPr>
              <a:t>χόρτο, γρασίδι</a:t>
            </a:r>
          </a:p>
        </p:txBody>
      </p:sp>
      <p:pic>
        <p:nvPicPr>
          <p:cNvPr id="2" name="2.mp3">
            <a:hlinkClick r:id="" action="ppaction://media"/>
            <a:extLst>
              <a:ext uri="{FF2B5EF4-FFF2-40B4-BE49-F238E27FC236}">
                <a16:creationId xmlns:a16="http://schemas.microsoft.com/office/drawing/2014/main" xmlns="" id="{FEBFACE8-93BC-4129-8676-E7A63070C4E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5896" y="61483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Εικόνα 1">
            <a:extLst>
              <a:ext uri="{FF2B5EF4-FFF2-40B4-BE49-F238E27FC236}">
                <a16:creationId xmlns:a16="http://schemas.microsoft.com/office/drawing/2014/main" xmlns="" id="{2871FF3B-C648-4954-B5B5-EB407E09CB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6799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Εικόνα 2">
            <a:extLst>
              <a:ext uri="{FF2B5EF4-FFF2-40B4-BE49-F238E27FC236}">
                <a16:creationId xmlns:a16="http://schemas.microsoft.com/office/drawing/2014/main" xmlns="" id="{63F2FF60-41F2-4B95-8A3A-DC4609CCC9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11538"/>
            <a:ext cx="48244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>
            <a:extLst>
              <a:ext uri="{FF2B5EF4-FFF2-40B4-BE49-F238E27FC236}">
                <a16:creationId xmlns:a16="http://schemas.microsoft.com/office/drawing/2014/main" xmlns="" id="{3F5A9E7B-0D06-4B04-AB48-0ABFB630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76250"/>
            <a:ext cx="39592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a magic stone = </a:t>
            </a:r>
            <a:r>
              <a:rPr lang="el-GR" altLang="ru-RU" sz="3200" b="1">
                <a:solidFill>
                  <a:srgbClr val="FFFF00"/>
                </a:solidFill>
              </a:rPr>
              <a:t>μια μαγική πέτρα</a:t>
            </a:r>
            <a:endParaRPr lang="en-US" altLang="ru-RU" sz="3200" b="1">
              <a:solidFill>
                <a:srgbClr val="FFFF00"/>
              </a:solidFill>
            </a:endParaRPr>
          </a:p>
          <a:p>
            <a:pPr eaLnBrk="1" hangingPunct="1"/>
            <a:endParaRPr lang="en-US" altLang="ru-RU" sz="32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Great</a:t>
            </a:r>
            <a:r>
              <a:rPr lang="el-GR" altLang="ru-RU" sz="3200" b="1">
                <a:solidFill>
                  <a:srgbClr val="C00000"/>
                </a:solidFill>
              </a:rPr>
              <a:t>!</a:t>
            </a:r>
            <a:r>
              <a:rPr lang="en-US" altLang="ru-RU" sz="3200" b="1">
                <a:solidFill>
                  <a:srgbClr val="C00000"/>
                </a:solidFill>
              </a:rPr>
              <a:t> = </a:t>
            </a:r>
            <a:r>
              <a:rPr lang="el-GR" altLang="ru-RU" sz="3200" b="1">
                <a:solidFill>
                  <a:srgbClr val="FFFF00"/>
                </a:solidFill>
              </a:rPr>
              <a:t>Υπέροχα!</a:t>
            </a:r>
          </a:p>
        </p:txBody>
      </p:sp>
      <p:sp>
        <p:nvSpPr>
          <p:cNvPr id="9221" name="TextBox 4">
            <a:extLst>
              <a:ext uri="{FF2B5EF4-FFF2-40B4-BE49-F238E27FC236}">
                <a16:creationId xmlns:a16="http://schemas.microsoft.com/office/drawing/2014/main" xmlns="" id="{08E11F36-68FA-4523-9F51-CFE4021B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25913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nest = </a:t>
            </a:r>
            <a:r>
              <a:rPr lang="el-GR" altLang="ru-RU" sz="3200" b="1">
                <a:solidFill>
                  <a:srgbClr val="FFFF00"/>
                </a:solidFill>
              </a:rPr>
              <a:t>φωλιά</a:t>
            </a:r>
          </a:p>
        </p:txBody>
      </p:sp>
      <p:pic>
        <p:nvPicPr>
          <p:cNvPr id="2" name="3.mp3">
            <a:hlinkClick r:id="" action="ppaction://media"/>
            <a:extLst>
              <a:ext uri="{FF2B5EF4-FFF2-40B4-BE49-F238E27FC236}">
                <a16:creationId xmlns:a16="http://schemas.microsoft.com/office/drawing/2014/main" xmlns="" id="{9FC9B5C8-595B-4E9D-BCF2-2D6664DA3BA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5867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Εικόνα 1">
            <a:extLst>
              <a:ext uri="{FF2B5EF4-FFF2-40B4-BE49-F238E27FC236}">
                <a16:creationId xmlns:a16="http://schemas.microsoft.com/office/drawing/2014/main" xmlns="" id="{694844FA-4962-4D5E-AF2D-BF2F4A968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0403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Εικόνα 2">
            <a:extLst>
              <a:ext uri="{FF2B5EF4-FFF2-40B4-BE49-F238E27FC236}">
                <a16:creationId xmlns:a16="http://schemas.microsoft.com/office/drawing/2014/main" xmlns="" id="{AE807A5C-8742-4A60-92CF-C5C2F352D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40941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xmlns="" id="{2EC16B7C-6CA6-423C-934A-66F26F989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836613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flower = </a:t>
            </a:r>
            <a:r>
              <a:rPr lang="el-GR" altLang="ru-RU" sz="3200" b="1">
                <a:solidFill>
                  <a:srgbClr val="FFFF00"/>
                </a:solidFill>
              </a:rPr>
              <a:t>λουλούδι</a:t>
            </a:r>
          </a:p>
          <a:p>
            <a:pPr eaLnBrk="1" hangingPunct="1"/>
            <a:endParaRPr lang="el-GR" altLang="ru-RU" sz="32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pond</a:t>
            </a:r>
            <a:r>
              <a:rPr lang="en-US" altLang="ru-RU" sz="3200" b="1">
                <a:solidFill>
                  <a:srgbClr val="FFFF00"/>
                </a:solidFill>
              </a:rPr>
              <a:t> = </a:t>
            </a:r>
            <a:r>
              <a:rPr lang="el-GR" altLang="ru-RU" sz="3200" b="1">
                <a:solidFill>
                  <a:srgbClr val="FFFF00"/>
                </a:solidFill>
              </a:rPr>
              <a:t>λιμνούλα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xmlns="" id="{1838F1E9-8AC2-4CEA-A8FC-EC412954E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3644900"/>
            <a:ext cx="4826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Lets walk = </a:t>
            </a:r>
            <a:r>
              <a:rPr lang="el-GR" altLang="ru-RU" sz="2800" b="1">
                <a:solidFill>
                  <a:srgbClr val="FFFF00"/>
                </a:solidFill>
              </a:rPr>
              <a:t>Ας περπατήσουμε</a:t>
            </a:r>
          </a:p>
          <a:p>
            <a:pPr eaLnBrk="1" hangingPunct="1"/>
            <a:endParaRPr lang="el-GR" altLang="ru-RU" sz="28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ru-RU" sz="2800" b="1">
                <a:solidFill>
                  <a:srgbClr val="FF0000"/>
                </a:solidFill>
              </a:rPr>
              <a:t>here = </a:t>
            </a:r>
            <a:r>
              <a:rPr lang="el-GR" altLang="ru-RU" sz="2800" b="1">
                <a:solidFill>
                  <a:srgbClr val="FFFF00"/>
                </a:solidFill>
              </a:rPr>
              <a:t>εδώ</a:t>
            </a:r>
          </a:p>
        </p:txBody>
      </p:sp>
      <p:pic>
        <p:nvPicPr>
          <p:cNvPr id="2" name="4.mp3">
            <a:hlinkClick r:id="" action="ppaction://media"/>
            <a:extLst>
              <a:ext uri="{FF2B5EF4-FFF2-40B4-BE49-F238E27FC236}">
                <a16:creationId xmlns:a16="http://schemas.microsoft.com/office/drawing/2014/main" xmlns="" id="{D6EBAB8A-197E-44B5-9203-DDAAB862933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164</Words>
  <Application>Microsoft Office PowerPoint</Application>
  <PresentationFormat>On-screen Show (4:3)</PresentationFormat>
  <Paragraphs>53</Paragraphs>
  <Slides>12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</dc:creator>
  <cp:lastModifiedBy>despinaev</cp:lastModifiedBy>
  <cp:revision>11</cp:revision>
  <dcterms:created xsi:type="dcterms:W3CDTF">2014-09-12T19:20:19Z</dcterms:created>
  <dcterms:modified xsi:type="dcterms:W3CDTF">2020-05-01T10:11:44Z</dcterms:modified>
</cp:coreProperties>
</file>