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4" r:id="rId5"/>
    <p:sldId id="259" r:id="rId6"/>
    <p:sldId id="260" r:id="rId7"/>
    <p:sldId id="262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42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245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81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78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664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974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684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35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10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787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68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AE34-CB13-48EC-AAC9-C7BBB137BCC7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EED0-1BFB-4A16-8AF0-0416C58A98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35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l.dropboxusercontent.com/u/30161377/2014/October/Mag.%20Book%202.%20Unit%201.%20Lesson%203/Words%20to%20learn.htm" TargetMode="Externa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6.png"/><Relationship Id="rId5" Type="http://schemas.microsoft.com/office/2007/relationships/media" Target="../media/media3.mp3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5" Type="http://schemas.openxmlformats.org/officeDocument/2006/relationships/image" Target="../media/image6.png"/><Relationship Id="rId4" Type="http://schemas.microsoft.com/office/2007/relationships/media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microsoft.com/office/2007/relationships/media" Target="../media/media6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4653136"/>
            <a:ext cx="43123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Let’s learn English</a:t>
            </a:r>
            <a:endParaRPr lang="el-GR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331913" y="0"/>
            <a:ext cx="6624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>
                <a:solidFill>
                  <a:srgbClr val="FFFF00"/>
                </a:solidFill>
                <a:latin typeface="Harlow Solid Italic" pitchFamily="82" charset="0"/>
              </a:rPr>
              <a:t>Magic Book 2</a:t>
            </a:r>
            <a:endParaRPr lang="el-GR" sz="8800" dirty="0">
              <a:solidFill>
                <a:srgbClr val="FFFF00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687638" y="2133600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FF0000"/>
                </a:solidFill>
                <a:latin typeface="Bradley Hand ITC" pitchFamily="66" charset="0"/>
              </a:rPr>
              <a:t>Unit 1. Lesson </a:t>
            </a:r>
            <a:r>
              <a:rPr lang="en-US" sz="6000" b="1" dirty="0" smtClean="0">
                <a:solidFill>
                  <a:srgbClr val="FF0000"/>
                </a:solidFill>
                <a:latin typeface="Bradley Hand ITC" pitchFamily="66" charset="0"/>
              </a:rPr>
              <a:t>3.</a:t>
            </a:r>
            <a:endParaRPr lang="el-GR" sz="6000" b="1" dirty="0">
              <a:solidFill>
                <a:srgbClr val="FF0000"/>
              </a:solidFill>
            </a:endParaRPr>
          </a:p>
        </p:txBody>
      </p:sp>
      <p:pic>
        <p:nvPicPr>
          <p:cNvPr id="2054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205038"/>
            <a:ext cx="12414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74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96039"/>
            <a:ext cx="2495700" cy="229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06202" y="476672"/>
            <a:ext cx="5182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</a:rPr>
              <a:t>Thank you, kids!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70013"/>
            <a:ext cx="12477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1632" y="55911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learn English.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338" y="4695842"/>
            <a:ext cx="723900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17596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5"/>
              </a:rPr>
              <a:t>Click here to do an exercise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20010"/>
            <a:ext cx="8496944" cy="2522709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TBE7ycF92c3VuvGn4MO0_EEvNf3XlH_f-ZPCFu1oujrEBJ8io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8749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00126" y="4550521"/>
            <a:ext cx="5242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pirate.</a:t>
            </a:r>
            <a:endParaRPr lang="el-GR" sz="6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659915"/>
            <a:ext cx="2196480" cy="259916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345" y="952726"/>
            <a:ext cx="670029" cy="930596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36841" y="44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1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17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131840" y="343697"/>
            <a:ext cx="4459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a pirate</a:t>
            </a:r>
            <a:r>
              <a:rPr lang="el-GR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hat</a:t>
            </a:r>
            <a:endParaRPr lang="el-GR" sz="6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95390"/>
            <a:ext cx="2736304" cy="267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699792" y="2578449"/>
            <a:ext cx="5653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map.</a:t>
            </a:r>
            <a:endParaRPr lang="el-GR" sz="66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691680" y="5013176"/>
            <a:ext cx="5653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door.</a:t>
            </a:r>
            <a:endParaRPr lang="el-GR" sz="66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69504"/>
            <a:ext cx="1475656" cy="2422719"/>
          </a:xfrm>
          <a:prstGeom prst="rect">
            <a:avLst/>
          </a:prstGeom>
        </p:spPr>
      </p:pic>
      <p:pic>
        <p:nvPicPr>
          <p:cNvPr id="4" name="pirat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1852" y="-10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SFhQXFxkaGBcXFBgXIBoZGCAYIBwbHRcZHCghGxolGxUVITEhJSkrLi4uGR8zODMuNygtLiwBCgoKDg0OGxAQGjQmICQvNC0uLCwvLCwsLjQsLCwsLCwsLC4sLCwuLCwsLCwsLSwsLCwsLCwsLCwsLCwsLCwsLP/AABEIANkA6AMBIgACEQEDEQH/xAAcAAEAAgMBAQEAAAAAAAAAAAAABgcBBAUDCAL/xABMEAACAQMCAwQGBwQHBQYHAAABAgMABBEFIQYSMQcTQVEiMmFxgZEUQlKSobHBI2JyghUzQ6Ky0eFTc8LS8CQ0RGPD8RYXNVSDk5T/xAAaAQEAAwEBAQAAAAAAAAAAAAAAAgMEAQUG/8QALREBAAICAQIEBQIHAAAAAAAAAAECAxEhBDESIkFREzJhcdEF8BUjQkOBobH/2gAMAwEAAhEDEQA/ALwpSlApSuHxnxEmn2kly6lgmAEBxzMxAUZxsMnc0HcpVNT8Z61cf1aWlohG2f2jjPj4jP8AKK3eAeKr1NRFjfTrcCaIyRyd2EIdc5X0QBjCsd/Z50FsUpSgUpSgUpSgUpSgUpSgUpSgUpSgUpSg87mUKjMeigk+4DNfOOh6X9PU3txNcC4kdyGSXBVQcADbYA52q9eO7zudOu5NsrBJjPmVIH4kVSPDMPLawjHVAfvb/rQe9/c3mmrHPBfXcoEqAwzOXV+bO2/TOMdK+gYnyARjceBzXzRxgOc20JJxJMM7+AwD/jrqx8I26nNvPcQH/wAubH57/jQfQtKo/grj8afd3FrqF3JJbqqGKSQPKwchSVyiscYY9fs+2rP0jjjT7llSC7hZ29VC3Kx9gVgCT7OtBIaUpQKGtPWL9beCWdgSsUbyMB1IjUsQPbgVTica6xexiSFrS1hfJUgGRwoJHVgwJ28h8KCXcVdpwt7l7W2tZbqeMDn5TyohYZALYO+PhvjOc1BONeIdVvrSZJre1hg5eYpkvJhCGBDBiObbyFcWwlmg1KVZpu+knjDmTAHMy+zpkBWqQyyMwIYkggjr50GlouoNLbxMWJygzv4jY/iK8Lm5MF9YXI+pcBG/hkwD/d5vnXP4KfEUkR6xSsvwP+oatri2357SUfZAb7pz+WaD6PFK5PCepfSbK2n/ANpEjHp1wM9PbmutmgUpX4mnVBlmVR5sQB8zQfulRzUePdOgz3l5BkeCt3h+7HkmuVL2pWn9jFfT56GO2YA/GXlFBOKVXFx2mTH+q06T2Ga5hj+agsfzrRuOP9RY+hDp8Y/flmlP9xVoLVrwvbyOJC8rpGijJZ2CgD2k1UGocd6hHGzyXNlGAOq2sh38hzSbk+6olpdtBcW8N1ffT555LqPvWZZO5CNKFwXIC4K7+iTuQNq5M6diF0XnaRpcSh2vYCCcDkLSH7sYJHvxUh0vUYriJZYJEkjb1XU5BxsfiCCCPCq+h4csINRCi2tw08BKIY1KgwsOblVgQGZZVzj/AGfvqu9A1JoJLyKC9lt4FupRGkbxAYyRnDqT0CdNq5W23bVmH0fSqI/+IZ/DVbn79sf+GvWLiO7+rqs3xjtX/SpIrypVNQ8UaivS+R/95aR/+my1tJxvqa/X06QfvRTx/irEUHe7cLvk0eceMjRp83U/kpqAWsXKiKPqqB8gK/HaPxVcXkVrbTwQIDco3NFMXzyhlxyMoIGJM5yelbBoI5qvpahap9lWf5836pUixUdtvT1OQ+EcIX3E8p/4mqRM2Bny3+VBwOFXDXF67IrgyBPSAOy83mPd+FevEtrEWtVhiSKaS6iUOihSMnzUDxK1r8DKfo7Ofrys35D8wa8uKtZa2uLSVVRmicyBXzgkY5c4IPgaD6fpVedlfaK+qNMkkCRtEqnmVyQxYkY5SNvV8zWKCf3caujK3qspU+4jB/A1848J5WOSBjkwTPH1yNidwfLOa1+2HjeK/mjFq1yERWWRXyisQ2QQnN7+oB6Vx+zu4xJIn2lDD3qf8moOxxL+zuLSfwDlGPsb/QvUkIrhcZ2/PaOR1Qq4+BwfwY11dPuO8iR/tKp+YoOHp37PUZ06CVFkHvHX8S/yqQzRhlKnowIPuO1R7X/2d3aTeBJjY+/p/jY/CpHQbvZjx+trp62rwXU00MkicsUYIC55hzOzBVGWYeJ26V2LztCvn/qbe1tx5zStM2P4IgAD7C1QPhXRp59Ruba3khiDKJiZFZtts8qqRk5fxPhVk2XZQn/iry5mPlHy26/JMt/eoInqXEN0wJuNSlRT9WFYrYAeQbd/jnNcES20rHlSe8cZ69/dH375Wrr03gHToCClpCWH15B3rZ8+aTJzXpxXxTbaZCHm25jiOKNRzO3kq7Dy3O1BVun6NfsALbTZI1z9fubYD24yW+QNdaLgXVZCOd7KJfHLyzMPgFVT86XHaPqUu8FpbW6np9JkZ2x5lEwR7sbVzTxxrDMQs2nlvsRwzSEfyhSah8Svun8O3skMHZZMcd7qDDzEVui/JmLGt+Lsotv7S4vpD/v+T8I1AqPQcVa/ja3t5MedtPHke+RkFd7gjjDU71Ud9OiWF9xMbjuwV8xGVZm/AVKJ2jMTCJ8ZcH2dnqOmAo5tpXdZO8kkkDSDHdhuckAFmG22RzeVTfizQPpsItmcxwEqX5AOYhDlUUHZRkAk79AANyR2ONeGE1C0a3c8rbNG4GSki9G8M+IPsJqvm13VbCS2t79LRlmfukuQz4JGMc2N+YkjcqPwNV5K2nmFmO0RxLfh4G57t3u5prmJYESAu/I8ZLNz4aLlOcKvpdSHwc4qL8S21ha6tY80KC0hUxTnuueMMwkKKxIIZgXDHOTvnrVvj29a5et6PFPC0UiAxsCGX3nPMPJs75653qmuWYncr5xRMah0U4S05gCLKyIIyCLeLBB6EEL0rxk4D009bG0+EKj8hUS7LNWktp5dIuWLGIc9rIfrwn6v8vgPD0h0WrQFaonbJMa4ROfs10tv/BxL7ULIfmrCtKXspsPqfSo/4LqX/iY1OsUrrj57454aS01KzhSWeUFHlPesrcvXGCFB6p458K269OPZxJr0gH9jaop97EN+Uv4V5M2AT5UEd4a9K5vJP/MCA/w83+S119al5beVh1Ebfka5PA4JgeQ9ZJWb8v1zXvxnLy2kntKj5kZ/AGg9eFIeW0hHmpb7xJ/Iiolx/Nm5C/ZQfM5P5EVPLCLkijX7KKPkBUE1nR7m7ubh7eCaZY2VXMaF+XC4GQv8J+VByuG43e5hjRnVpJUTKEqcMwHUb+NKt/sw7KTizv5pJIpEcyNbtFg+gzBPSLArkBW3B60oKy7R9N+j6ndx+HfMw/hk9MfgwrQ4VueS6iPgW5T/ADgr+ZFfWnEHDcN1DPG6IHmjaMy8gLDIIU56nlODjPhVNcbdkcWn2El1FNPLNCYzuFC4LKCeUAnbOfW6A0C7h50dD0ZSPmMVx+C5i1sFPrRsyH2YOQPka7NvKHVXHRgGHxGf1rgaB+zu7uHwJEg9x6/41oPXjSAtbFh60bK4+G365+Fdm0mDojjoyhvmM1+NQtxJE6faVh8xXM4NuOe1QHqhKH4bj8CKDq6DdfR9aspc4WUNA3gDzZ5R95l+Qq/q+bOLGKRJMvrQSxyD4H/MivoyxuBLGki+q6qw9zDI/A0HvVJdpUnea4itusNqGQeTMxyR7dx8hVy6jexwRPNKwWONSzMfADrVE6jcXOp341C3sphbiHulJaMM4BYhwrMPtDYZ6dahk+WU8fzQ2rG2WW6hilJ7puckAkc7qAVQkb8pHeMR48mPYZ5fabE0EdsqOFc4EMBEXOFByGZccsY2JOR0A3zymFcIRw3F0xf0mhVHRG25H5mDFkO4kUhcc3TfFTmW/aCQOkTTSdy4ijDBC7B0LIGbYEqQ3ujPlWXHXmKteWfLNob2nRiNRAEaMxqAELc3o4IUh8nmXYjffbfFcbshsEhs4uXvkdolLxs5ZGOSO8jBJC5OQQMeGR0JkN7MDdxgdVhct48vO8XID7+7kx/Ca4fA12DL9GORLafSkkGOiySxtCfc8eGH8LeVaaRqZhlvO4iU6qv+3K25tJkcetDJFIpHUHnC5B8NnNWBioZ2xThNHuyfFVX4s6gfiasVulYT88Ub/bRW+8Af1r3IrQ4fTFrbg9RDF/gWt+sE92+Oytu0km2e01BAee1nUMR4xPnmH4Y/nq4gaqntWj5tMufZyN8pEqx+Hpue1t3+1DGfmqmtOCd1ZuojV3QpTFKuUvny6mEuq6lKDt3wj/8A1gqfxWsazNyQSt4iNse/G3411tZ7PtSt7m4ezSC4hmlaXDPyOCxyQeYqPHzPSuLf8O6tOhtzp7RmTA5zKhVRkZJIO3/XWg1uEQotYgGGcEkZ8SSa0+OpcRxKckNKCQN8hRvt8RVsv2NaY6KDHIj8qgtHKw9IAZIDZG536V78O9k9naXCXAkupmjz3azSKyqT44VBk+Xh7OlBVUHFVq39ry/xKw/TFWF2CW+bW6nII7+6cqftKoGMezmZxVhXei28ue9ghfPXmiRs/MVtwQKihUVVUDAVQAAPIAdKD90pilBmtDXdLW6t5rd8hZY2QkdRzDGR7R1+Fb1KCmbHsgvh+zfUUSFdl7uL0io8845Tj2tWtrnZPc2kkc+nM10xUrKs8iqxJ6Mp9EcvTYnO3jna76UFKWnZxq839dcWtsp6iNTIw+Y/4qiVxaf0RdT2s5kZSytC4Q/tQRuR7c8o94NfTFflowcEgEjpkZxQfObW17fRtFbafc8rjHPKO7UA+OW2OPYavrhbTmtrO3gdud4okRm8yoAOM+FdSlBEe1jS5bnSrmOEEvhWCjqwRlYqB4nCnbxqD6RZWepQ20qu47oIrRrMycnIhXuwqkcvpYbmG5x1xtVzVUPadoFvZ3ljf28Yjke7VJuXID94NyR0BwH6AZ5jmoXruOFmO2p5Su1tlQYG5OOZjjmYgAczEAczYA3r3MMUwMMg5js+ASGXHRwykMhznDAg9ceNYryTS4ZJGaSNHZlVcsoOyliOvT126edYazzy32jjhuW1rFbqQuEB3ZncsScYy0khLMcADJJ2FRLQr6a515zFLZiKGEBu7Yu1xCx25uVivNHJ47FebG4apKvDloDn6LbE+ZhQ/mKh1nr1ppGrXiT8kUNxFHNGyxZKsPRZByKThirNjp6PtrRimPEyZYnS4KhfbDZNLpF0qdVVX+Ebqzfgprnt2z6XkASzHcDIhfA9u46VyNV1651x2ttP54dPHoz3bKQZB4pGDvgj4+eBsdMs7v8ABfEMd5CphBKRxxq7EYHelQTGPMqMZPT0h7akJrT0jSYbSFILdeWNBt4kk9WJ8WJ8a3Kw21vhurvXKvO2K47qxMSqSbh0jU5AAOQ3pEkYyFNWlpNp3UEUX+zjRPuqB+lV32wW4fS58/V5GHvDp+hNT7hu7720tpeveQRPn+JVP61ow/Kz59+J0qVilXKSlKUGaVilBmlYpQZpWKUClKUClKUClKr3ijtDInNlpcf0q83DEf1cONiXYbEg9RkAdCc7UE41HUYoEMk8kcaDqzsFHzPjVd632wQ8rrpsE95IB6yxOI133LHHNjG/T41+NP7Pe9cXGrzteXHUR5Iijzj0VUYyMj2A+XjU2tkWNQkSJGg6KihQPcq4Aqq2WIWVxWlTtpxvq19FO6XUMDRRiUQxQqWkjB/aFWbmPMg3IG5rU4b059RdWuby6lkhuI5DHJLzIYtzzKp6HmBXbpnpvXU7QtOexvYr62AUSOWx0AnAJYY+zKnPn28/nXI1aBrGeC8s/wDu8472AHYBW3ktm8uXoPIAfZNaPDF6eXvPb8KPFNL+btHf8rYu7cSKVYsPJlYqwPgQw6H/ANjkbVyuTUIvUEN0vgzMbd8fvcqsjH2gL7q3NC1aO6hSaI5VuoPVW8VYeDD/AFrvOxzgda8yNxxL1LTE8wiv9I6o+y2kCeZkuS2Pgkf61CeNuGpcSXd84aZXgWPuwQndt3gKANuSDliT+tXDGmKrrtd1JSIrfm9UmaTHgArKgPv53P8AL7q09PzkiIhl6nUY53LiScPLNoEdwF3t5bgnHUwtKwkB88YVh5cntqX9lut99YrHgA2x7lgABlRgo+B5qR8Qa7/BWliLTYraVNnjbvFO+83MzA/fIqs+ycm31G5tH8Y2Uk7Ze2crnz3VifjV2WN1lTi4tC4QaV5Aleu4r9SyYH5VglvhCu1+7CabOD9YIo97Op/IE/CrB4cs+5tLeI7GOGJMfwqo/Sqtjj/pnU0jX0rGyfnlb6sswzhB5gYI9o5vMVcda8VZivLJmtE24KUpVqopSlApSlApSlApSlApSlApStDXtRFvbzTt0ijdz/KCf0oIHx/xDPcXI0nTn5ZWXmupx/YxbbAjoxBGfeoG5yO5wxw9BYQiG2XA253PrSMPrMfngdB4VH+yjTStobqXe4vHM0jeYJPIPduTj96prWXLk3OoacWPUbkpSsMwHU1SvRvtIshLptz5xp3qnyMR5/xCkfGuL2Y2Ud/plxZzjKJMShHrJ3gDhlPgwdnI+XSpXr8qta3CnxhlHT91qiXYBvHdHwPcfPlb/MVs6ef5c/di6iNZI+yJajpV/o8zOCQh/tlQtDIB07xfqN7yD5MRXatu1V+Xma2iY9MpcEA+3BQ4+dXbiuNPw/avKOa2t2OM7wod8+6rrTS/N68+/ZTWL14pbUe3dSmrdp1y8qdwscJYGMqpM7HmIKkLyj0gQQNj6/TpUg4S4IlllFzfhlUNz93IcvK46NL9lRgHl6nAzgDBsDjDSkWwn7mNEaMLMgRVX04GWReg80A9xNdmdEbfmwabisarGndTbm07/fs1+eqc1RPo/EqMMASOG6Y2mhKn5tGT7zV0RQIDu2fwqle2e5aPWLSSJed+7tyq5xzussw5c+3mUfGo+kwlHExK0ry9VVySABuSdgAPEk1AL3WLjV5WtNMyIc8s94QQqr4rH5kj4nw29Kt2LgW+vCH1acJFkYtIDgfzSD3eGT5EVZ2laZFbxLFBGkca7BVGB7/aT4k7mqaYtcyvvm3xVp8LcPQ2FulvAuEXqT1dj6zsfFj+GwGAAK69KVcoKUpQKUpQKUpQKUpQKUpQKUpQKq7tC1Ga/vP6ItX7tBHz3koAbCHGI8e3Kn28w8AatGqo7NW7641S6bdpLtowf3Is8o+TL8qje2q7SpXxW0lvD1iYLWCFiCYokjJHQ8gAz8cZ+NdClYY4GawzLbEaeU82Nh1qOarxDHHKsKhprlt1hTGQPtOx2jTfq3wBrm8Z6/Mrx2dkA97cep5RpvmQ+7Bxn7JPhg8TWuEpdEEOoRySXH1L7O5YSEemuT0Dco33yFJ6mrKYptG5Rvlis6hJOML0RWMrS7OU5VCOf6xxhQrYB6nc46A5GKjXZFrq2aMlwGjWeULFOy4icxqFKF+itkHrt1Gdq4k91cazdoiDkjG6L1EUZ6zSHoXI6D4DxNXFBo0K2623dq0CoE5HAYEDzz1JO+fPetuLFOOmp7yw5ssZL7jtCRw3Ib2HyNfmdTkMuMjbBNQe14WuIfQs7yVIfqxSRLcBB5I7EMB7CTik3Ct6XTn1O5Gc7JFBHj5Kfxrsw5EpVqqtJG0bAAMCCARkg7EdfLNeUknLuxAHtOPzqJXnCMMYzNqF82+5kvGjXH8vIteI0LQ88vfQSt4B7kTb/wD5HaucO8u1qPF1nCD3lzbgjw75Cdv3VJb8KhekwNrOqRXkcbfQ7THK7gqJZFLMoXOOjMCfLlGfWxXV480+1tNLmeOKKPmiZAUjRclzyjdV32NSbgeBoLCCLcFLZM+xyATj4k1whI+R2I5gAAc++tuuVA6nGZHycbb9a6EUZBOTnNHXrSlKBSlKBSlKBSlKBSlKBSlKBSlKBVUdkpwl/GfWS+mBHvx+qt8qteqqi/7Dr08TbQ6ggkiOMDvk9Zfef2n3l86hkjdZTxzqyd153B9E16V53A9E1ibYQrs7iE2tapO27QiKFPYDnmx5bxA/E1YPEelLdWs1uxwJY2TPkSNj8Dg1A+yg/wDb9YHj36H4HvP8jVnYrfXtDDf5pVN2QzIlvLaNGsV3byMs64wX3PK+fEY9H+UeBFT6oZ2naTJazprFouXiHLdIP7SHYZOPEDYnyAP1alOlajHcQpNC3NHIoZT7/AjwIOQR4EGrayotGna04+iffXjqtpJJy92wTZstgEjI+rnbPtIPurOntuR5j8q6FQt3Tr2Riz4WiRg7QxSSD+1m/auM+TPnl9y4FdWezJyBHDynI3UdK/evMRA5X1tse8sAPxNb9cSVT2s2Cpb2FqqqFlvI15FGBjJzhR4ekPnVjm0YFwuOVht7/wDrNV5pZ/pXXHn62mmgpF5NcN6zDI3wQfuRnxq0qDyt48KoOMgV60pQKUpQKUpQKUpQKUpQKUpQKUrNBilKUCoj2k8KG/th3R5LqBu9t36Ydfq58A2B7iFPhUupQV1wTxkl2oimxFeplZYW9E8y9WUHqNs48PxMqIqC8MKG13V2kx3q9yqeyMjfH3YvnU7rHliItw2Y7TNeVX6Vrb6TqN7NeWs6W108eJlxIqcvMAxK+DcxOOo8jVzwTK6qykFWAKkbgg7gj2EVXvGGoIwls5l7uOa1lKzOQFaQAYRTn1l9JsHB2GPGul2O3bSaPaM3UK6fCOR1X+6oHwrTjtuGfJGpTGRAwIIBBGCCMgg9QR5VUHK2g3ZjfmOl3Lkxvufo8h+qf3fzAz1BzcNV3266iI9MaPAL3EkcajGcb8xPyTHxFT3pXrfCV28oyGBBHXIOQR7x7K7FfKFvZvH6j8p80Lx/4Wrb+lXX/wBxP/8A1XH/ADVycuOf6v8Av4av4d1df7c/6/L6b1CNWXEhCqGVjkgeowYbn95RUL497RrW2tp1hnSS55GVFjPPysdgWZdlxnO5ztVFXMDvkyMHIx65eTY43y7e/wCVfq408GNl5m6HAGFGfDYCuTkxx6p0/Tuqvvya17zD6F7LdHW10y2QdXQSufN5BzH5AgfCpZUR7J9U+kaVatnJRO6b3xErv8AD8al2akxFKUoFKUoFKUoFKUoFKUoFKUoFKUoFKzSgxSs0oK37QtAnhuo9VsEMksa8lzCOs0O3QDqwA9p2X7ODwf8A5mR95KLmC+itZEUI7QlWWTBDoGU+OVIOcg59lXLisMgPXeo2pE90q3mOyip5NQ1a0isvoUyqzqTdzDlBiRjyuVI/rCBvgnJzjY1dunWKQRJFEoVEUKqqMAAeytnFZrsREdnJnbFUn27XnPe2VvnaNHlYe1jhSfuH5mrsNfPPabcd5rU++e6ijT3ZAYj+8fnUck6rMtPRU8fUUr9XErFK17+bkQkHGx3rzojc6fb5LxSs2n0eN1cqCy7liAOUdf8ATrW3FKG9h8q4lgrJ6MilXZVkBYbsjgFWz4jBFb6Ng5qzJXU6YOizTlr8TfE+ntyl3ZZr/wBB1AQMcW14QNzskw9U+zOeU+eR9mvoOvlHVI+aIlSQy+mpHUFd9j4GvpXg3WPpllb3HjJGpb2ONnH3ga14b+Kr579U6aMOefD2nmHZpWaVa85ilZpQYpWaUGKVmlBilZpQYpWaUGKVmlBilKUClKUClKUClKUGK+WeMNWxql8zYGZ2UZDbrGSoII8MKK+p6rvtSSJLnTJ5R6K3Dxt6JbaRD4AEkAqK5MRMcxtPHe1LRak6n3UhHqynxT4P+jAVq63cc0eAD1A6g9SPI+yr0udO0eVS7DTSp3LgwD4lxv8AjUQ4H4EsdRu76VQRaxSokHdNyglR6R3ByDhT/NVVK45ncV03Zev6qaTS19xP0SftV4GE9nFPaqBcWkagAD14VG8fvAyR/MPGqRhvufHL18grsfdsP1r6+xVTdnkCRX+r245QVuA6ou2Efn6AbYGUHs2qV4rEbmNs2DPlp5aW1tUzpciNnMFyI1GWYw8gx73B238KuXsFhuY7N454pEiLiWBnx6SSDJAGc4BUN0Hr159sUvJpkiqPSleONQBucsCQPeFNWTplv3cMSfYjVfugD9K7jncdtI573tbz2mfu2aUpU1JSlKBSlKBSlKBSlKBSlKBSlKBSmKYoFKYpigUpimKBSmKYoFVx2x6isa2PJl7iO8imSJBzOyRh+chB1GNvKsdpHaQ1nL9FtESS55Qzs+eSIN0yBuzEYOPIiqusdbdTJLLGlxdyZzcSNk+xQjIVCjbYY/LFlcV7RuIV2y0rOrSt287QdKjBkZgs2MhGtpFlLeGxTO5GM/jWr2EKDpzS5y8txK8m+cNkDHyVT8aqKxhnv5ibdZp5jgyDwA9rH0I8b4GQNsCrB7DdTW3t7qKQHIu3yVwy+qg2YHfdeo9lQjUxv1XZKTS3hnUx7xO1vzyBVLMcKoJJPgBuT8qoTgS+0+81C+a7VUFxIZLaR5DEwwXDKsqlSrEMp5c+Hsqe9pfFSrpl33QfmMfJnYYEjKp6HPRjVK3mhParEbgLho0kgdf2iMPRORkYduYgMpHiPA5PJ1Ecu4qTkt4YmP8AP0hY3FelWAvtMtbXDyvcrI79+87LFHgleZ3bl5sH7lXLXz1f3kV9bxu0yW11AeaMvIiGNwFZhFbwQ5aNiBh2bIK+8VZfZhx6uoxGOUcl5Eo71CMcw6d4vsO2R4E+RFdmJhXuJTqlKYrjpSmKYoFKYpigUpimKBSmKYoFKYpigUpilApWKUGaVilBmlYpQZpWKyKCn+KOC7uO/ubqOyttQhuCpKyPySR8owQjFhj3jJIx0xXHbQ7ltoeHkjfwaa7klQe0xs4DD2b+41e9FrsTLmoUnY9kc7AtPNcd5Jjve6kjiRsdF5ceqBt+QFTLR+CDbxCKFY0Qb45iSSepJxuanIr9U2a2g1/wzIyMjxq6MCGAIOQfYcGqs4r4SktY4+Rrx7VJg72+cmMb+nGGHgGbw8d/E19FitTVPUPuru3NPnGKHT2GRqsajriSyn5gPIhSVY/wmpH2TacW1Yz2jvLaxwsks7RGJXZuixqST15Dvv6JzjIqGdov/wBQ/n/5a+k+E/8AukH+7X8hUrZb2jUyjXFSs7iHXFKwKVWsZpWKUGaVilBmlYpQZpWKUGaVilBmlY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6" y="7936"/>
            <a:ext cx="3734527" cy="34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707904" y="476672"/>
            <a:ext cx="36343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strong</a:t>
            </a:r>
            <a:endParaRPr lang="en-US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7089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δυνατός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AutoShape 5" descr="data:image/jpeg;base64,/9j/4AAQSkZJRgABAQAAAQABAAD/2wCEAAkGBxQSEhUUExQUFhUVFxgVFxUXFBUUGRcYFxUXFxcYFxQYHCggGBolHBcYITEiJSkrLi4wGB8zODUsNyguLisBCgoKDg0OGxAQGi4kICQsLDQsLCwsLCwsLCwsLCwsLCwuLC8sLCwsLCwsLCwsLCwsLCwsLCwsLCwsLCwsLCwsLP/AABEIANAA8gMBEQACEQEDEQH/xAAcAAABBQEBAQAAAAAAAAAAAAAAAwQFBgcCAQj/xABNEAACAQMBBQQHBAgCBggHAAABAgMABBEhBQYSMUETIlFhBzJScYGRoSNCscEUQ2JygpLR8DNTCBU0k6LhFhdjdLKz0/EkNVRkc6PS/8QAGwEBAAIDAQEAAAAAAAAAAAAAAAQFAgMGAQf/xAA4EQACAgEBBgMHAwMEAgMAAAAAAQIDBBEFEiExQVETInEyYYGRobHRBhThUsHwFSMz8UJiFiSy/9oADAMBAAIRAxEAPwDcaAKAKAKAKAKAKAitt7citl75yxHdQesf6DzNRsjKroWsnx7dSVjYdmRLSC4d+hTbnfidieFY0HTQsfmTg/KqWe17m/Kki+r2HSl55Nhab7zqRxrG466FW+Y0+lK9r2p+ZJr5C3YlLXkbX1LrsTbEdynEh1GjKeanz8vOrvHyIXx3onP5OLZjz3J/9klUgjnhoCo7zb2GFjFCAXHrOdQp8AOpx8B51U5u0fCbhBce5c7P2V48VZY9F0S6lSO1rqVhiWZm6BS30VP6VTfucix6KTb9xeftMSqOsopL3/yPBt29t2HG0n7sqkg/E6n4Gt6zMqmXn1+JHeDhZEX4enqmXjdzbq3SZ0V19ZM5x4EeINXuJlxvjquD6o57Nw5Y0918V0ZMVLIYUAUAUAUAUAUAUAUAUAUAUAUAUAUAUAUAUAUAUAhe3AjjZ29VFLH3AZrCyahFyfQyhBzkormyhbH2K99I1xPlY2PTQtjQKp6KOWfL5UWPiyy5u63kdHk5kcGtUU+0uvb3+pdLfZkES8Kxxqp0OQNfeTqfjVzGmqtaKKRQTvtslvSk2ys7zbpAjtLZdfvRjQEeKDofLr086vN2cpLfpXw/Bb7P2q4PcvfDo+vxI/cNJFuT3WClGDZUgaEYznkc/nWjZcbI3PVPlxJW2Z1ToTUk3rw4mjCuiOYPDQGdXm6dy87nC8LOzcZYcixIOOecdMVzluzb52t9G+Z01O1seuiMeOqXIsVhFa2CYLr2hA4zzc/wjJVfKp8Hi4MdHJa9e5VXSyc6eqT06diVhuIblCAUkU81IB+anlUuu2nIj5WpIiTrtolx1iyn7U2c2zpluIsmLOCPAHmh8j0PiBnzqrqJYdqur9nqXdORHPpdFvt9H3L6hyARV6jnjqvQFAFAFAFAFAFAFAFAFAFAFAFAFAFAFAFAFAFARu8FuZIDGM/aMiEjopdeI/y5rRkQc63Hub8azw7FPtxGm2drpaoERRx8PdUDuqOQJ8vKoWbnQxIqEfa6Lt6kjFw55MnKT4dWVf8AQbi5+0bXOoLHGn7I6CqVYeXl/wC4/qy2/c4uN5Ir5IVtJ57JxxZMZOozlT7vBvlWdcsnZ81v+z80Y2Rx82D3PaXwZOyb4W4/zD7lx+Jq2ltfGXLX5Fctk5D7fM4j31gPNZR/Cv5NWMds0PmmjN7HvXJr5iq742559oPMp/Q1mtr4z6v5GD2Tk9l8zy+3ph7NjE3E/IAqw1PU5A0FY5G1aVU3W9X0Qq2Zc7ErI6LqyCtdgO44pG4S2uMcTa9W8DVdRsey1b9stG/n/BOu2pXU9ytapfI8uNjywHtInJ4dcjusPh1H94rG7Zd+M/Epeunz/k9r2hTkeS1aalg2VtBL2Fo5AOLhKuPEHTiX+9DVrhZccypwnz6/krsrHliWqcOXR/2Ju0i4ERc54VC58cADNWUFuxSIM5b0nLuK1kYhQBQBQBQBQBQBQBQBQBQBQBQBQBQBQBQBQHmaAjNq7digyC2X6INT8fZHvqHk51NC8z49upKx8O2/2Vw79Cu7MsDMxnm1LnKr08iR4dAPKqzCwnfL9xf15In5eV4EfAp6c2WWOzJHhV8loUw3v7DKlXGVPh9Pca1X0wtg4TXA2VWyrkpRZW9nW4BeMgcSNzxzB5H+/Gvnm0K50WOGvIv7bd+MbFyaH36KPAfKq7xpdzT4jPDaDwHyr1XS7jxWMrWzV7jAUBY9WwOZ6D+/A10exMd32py4pcf4Msi+VeNz4y5Fvis8jJPwrtigPJrMjVdfKgKztK3a3kFxCMYPfXprz08D+OtUObjvFsWTT8V/ncuMW5ZMP29r9GW6yullRXXkwz7vL3jlVzTbG2CnHkyqsg65uD5oXraYBQBQBQBQBQBQBQBQBQBQBQBQBQBQBQBQDe7vEiUu7BVHU/gPE+Va7LYVx3pvRGddcrJbsVqyl7S3kmuCUgDIvU/ePvP3fhr51zOdtiUk4w8q79f4L+jZtVHnv4vt0/kj9n7K4pQhOcDifwA00z4n86hbPqeXcl06+hIyczcpclw6Iv8AawgDibTGozoAPGu2XDgjlW+5HS752CsVN3BkHB74IB66jStyota13WYeJFdSXimSVAUZXRuTKQwPuI0rU01wZnrryK5ewcF0p9tSvxXBB+X4Vx36mo00sXX+xaY83LHcez1+DHvZ1xm8Y7x4Ur1PiN4S3ZgyGkP32Z/hnCj6Zr6XsSjwsZPua8+fnUP6Ul+RTeTe+1sQBM5LkZEaDicjxxyUebECr6qiy1+VFdOcY8yDsPStYyNwsJ4h7UiKV/8A1uxHvIxW+eBdFarR+hgr4stNyiSIHUq6OOakFWU9QRzFQZw3k4yRvjLRqSKjDfT2cjInfjHe4D1Unmp5g/8APSuV/c2bPudfOOvBHQumjMqU3wl39/vLfsjbEdwuUOo9ZT6y+8eHnXRY2XXkR1g/VdUUuTi2Y8tJr0fRkjUkjhQBQBQBQBQBQBQBQBQBQBQBQBQBQDDa200t0Luf3V6sfAVHycmFEN6Xy7m7Hx53z3Iookskt4/HIcIOQHIeSjx864vO2hOx6yfoux0sIVYcd2HGXf8Az7EvBbqi4AwBr/7mqSU5TlxIc5uT1Y73Xs8qXPOQ8R92Tgfn8a7/AGNjKqjf6y+3Qg7Rt3pqtcolA9Jm8z3M72kTEQRHhkIyO0cesG8VU6Y8QTrgV12FQox8SXN8iivs46Ip6WS6AKSToOZJPkBU52adSMmyd3T3jl2XNhuIwOw7WNgQVJx31B5MB/MBjwIjZFEb46rmbqrXF6M13b+CsUoIIDoeIdQx4c58CGridv1b2JJ9i7wn5pR7p/Tid180ZtEb2ThjdvBSfoa2UrWxIyrW9JL3iW0toix2c0unEkYCg6AuQFQH+Ij619gwKNYwrXZFdlWaylL3sx7Y+w7m9aSRUaaT15HZlzk8sliATpyHh5V0M7q6Uo8is0lY9URpZGLJkcSkqy8mUg4IKnVSCK9ruhL2WYShKPNF79EW2jHM9k7ZSQF4snkwBLqB4MuWwOqsetQ9oU6pWL4knHn0Zc94rbgeN/ZbhJ/Zbln3H8a4r9QY+9SrF0L3Z9nCVb6rVepFXVgVbtITwSDXTTNcri5s6pJ68upZwtjKO5YtUWHd/eATfZyDgmHMcg2Oq/0ruMDaMchbr4S+5U5mC6fPDjF/T1J6rMgBQBQBQBQBQBQBQBQBQBQBQBQDPad+kCF3Og0A6k9APOtF98KYOcjbRRO6ahDmUHie7lMknqjkByA6KPzNcRn58rJb0ufRdjplGGJXuQ59fyTcMQGgGg6VRSk29WQZSfUNor9kw5cWF/mIH51tw4eJfGPvMa5edPsTwIgt2fGiIWx5IpIHyFfVKq0koL3IpZycm5M+bbi8McDyt3nOWJOvEzNjJ8dTn510N8/CrbXRFbGO/PRnHom3kgttpdvev3ezdVkYM/ZuxXDAKCR3Qy6D71UUpOT1bLBJLgi076bwW+0LmV7ZuJFVYy/CV4mUE8QB1xqBkger4Yq12fLyNe8hZC0mmaDurcNNsWJm5opQHyhlKL9FFUW3a0q7Uu2v01LLZ8vPEsVfIHzJoy2yfsX934kA1JwlrfFe83Y//IiB9McvDa28QOA8y5HiFRvpkj6V9p2bFb+vZFDkvh8Sibt+kpdlSvFLE0kUih8oRxq+o5MQCpAFM+WtmnuPMZaQ1Mu2ptZprua6A4GlmkmwDnhMjl8Z64zjzqHGTi9Ub2k1ozQNj3rJPaTLo3aRn+Yrke4gkfGr5+el69ivh5Z6I33eGDigfyU/PGR9QK5bNgp484vsXGNJq6L95DxDiRWPVQfmM18un5ZtFm3pJojtpWXFhl7rrqrDTl51LxcmVclxJVNqXlktYvmie3Z2524KSaSpzHLiA04sfiK73Z2csiOkvaX1KrOwvAlvR4xfL8E/VmQAoAoCub472x2KABTNcyd2C2TWSVjy0GSEHVsdOp0oCrvabxXI7QT2dlp3YQglOTyEjsjgEeKnx0oD3/pJtbZpDbThgntdA9za5zDnTieMgFlyRnCjGup0FAaPDKHUMpBVgGBGoIIyCD4YoDugCgCgCgOXcAZPIa143otWOfBGdbZ2g17NhdI19X3dWI8T/SuO2nn+LLVeyuX5OpxMeOHVvS9p/wCaErawBQAOQrmbJuT1ZFsm5PVj2JKjtkeUjy8jz2f/AOVM/wA2n1xVlsbR5kE+5gpaKXoyb2pbdpBLGObxug8O8pUfjX1CL0aZVPkfOWytjC+CWxkEPaHBkYAheHv6gkZzjGMjUirnNWtTfoQaXpYUTb+zf0a5mgEiydlIydonJsHGeZx5jJwciqQnlh3UhKQO5BHEdPMAYB+ZPyq2wIvdbIeS9ZJG6blxFdhqDoSszD3NM7D6EVT7aacbfT+xP2ctLIepY15V8cl7TJw12oPsz70+XGuambN0/dQ17myp6S+f2ID00WpNrDKAT2Uwz5B1Iyf4go/ir7Rs6WljXdFHkLWJhW+FiTwzLqAvC3lqSD7tcfKss6l676NeNNaboejzZ9jPcldoPKkQQlezVzxPkABiisVABJ5Y01I5GBGDk9ESpNRWrLlu9swTXttboWKiQHJGvZx97LY0B4U+ZFXc34VD17afMgVrenqb7tL/AApM+wx+QNc5c0q5ehaU/wDJH1RBbPT7GP8AcX8K+T3v/cl6llZL/cl6nkqV5FmcWQu0YWjYTxaOmp8x5jrpofKrbAy5VzWj4rl+CdVKNkXVZyf0LrsjaCzxLIvXQj2WHMH+/CvoONfG+tTj/jOeyKJU2OEug9qQaSJ3q29HYWstzL6sY5DmzE4RR5liB5c+QoCu+jzdl04r+9Aa/uu+7akQxtjghQH1QFAB+WTjUC8UBQ/SpvCqQHZ8Q7S8vl7GKIa8KydxpHx6qgcWD1I8ASALfsTZ4t7eGAEkQxRxAnmRGgQE+/FAPaAKAKADQFV342pwIIVOrjLeSeHxP4GqXa+VuQ8Jc3z9C32RiqdniS5L7kVsiz4F19ZtT+QriMm3eenYn5Nu/LhyJaJahSZDkxSW4WP1j8MEn5CvI1ynyNajKb0RHXm2UZSoDA6EHA0IIIOM+IFTcemdVkbNVwZIhhz5tonLHeKF1HE3A3UNoB/Fyrvsfa2PYlvS0fvK67AurfBaoyj0jbBNpcGeNc21weLIwQsjZLL5Z9Ye8jpXWYOQrYKOvFcvQpr6mnqUuTZtqzcRRc+8gfFQcVteHW3roa1bYloTe7+x32hOtvF3UA4pHxoiDrj6AdT5A4zutVENfkjyutykblf2qQWZiQYRI1jUeQAUflXJ7Sm3j2SfVMt8SOlsUjkV8mlzJY12mfsnI5gcX8uv5VIw57l8JdmjOpazS7/3JXaVjHdQPFIMxyrg40OuCCD0IOCPdX12qbWk0Vco80zA9vbHm2fKYp1JQk9nKBhZB+z5+K5yPMYJ6Cq2F0dVz6orrK3FkaLtRoi6k4AAGpOg0HM1sVajx5GGjfM1DcHY6WAa4uj/APEyDAjHeaJDg4IHJzgZ8AAPGuc2ptjHhLccuC+pa4mDbNaxRObV3h7YdnGhwT3s6lh7IA5Zrk8/bCurdda0T5tlzRs7w3v2S/g6t7uc/qRj38P4muTnTV1lxPbKqVynxHmpGoI8jj8jUZpJ8HqaUxrKlbISN8WMdi3P6Lchc/ZTae5un109x8q6vYuduzUXyfP16M25lX7ijfXtR+qL0K7E54zz0j25utobKsjrG00lzIMZGLdQQGHLhbLLr40BolAFAZx6Lbdbi42htCUh5mupLdSy96GKIDhQaaEqy5xzwOuaA0egCgCgCgOJXCgk8gMn3DnXknotWepavRGaLKbq4aRuWeLHgBoq/h9a4PaGU7JSsfXl6HWqCxsdQXPr/csEa1QyZXNjqJa0tmiTHK1rNTG9xGDzAPvGam0t9zZBtcmRVxYIeQx7j+VWdcNVxJsLprqNXtnVWQEPG2jRsAysPAo2hqZj5ORjNSql8D2yFF60siR9lujs6VyJEkhYn1RKwj/h4slfcT7jXWYP6lnb5LOEvuU2Tsrc80OK+poWx9kQWqdnBGsa88DmTjmzHVj5k1PnZKb1k9SIopchHeJxwInV5EHwVg5PyX61SbeuVeHJdyZiJ7zl2T+vD+4mK+ZvmbjiZOJSviCPmMV7W9JJnqejTHe70/FAntIOBh4FNNfln419W2dcrcaMk+hFyobtr9/H5nW2mg7Mi4CNGeaOocN5cJ5mpFuVDHW/KWhqrpla92K1KckSBibW3htwRjjSNEcj94DI+HzrnMzbWTk+WEmo/X/PQtqMCinjPi/odxbPUc8sfkKqFWubJrubWi4IkbZMcgB7hio9yREm9eY+hqqu0I8juQVHR4hpItbos3RZE7XtuND4jUfCpuNY4yJuPPdlx5Fp3bvu2t0c+tjhb3roT8dD8a+j4N3jURk+fJ/ApM2nwbpQXLp8Sv30qnb1smO8ljO/LlxzRqMHx7rfOpZFLpQAaAzncMG02rtOyc6SuL6LP3llOJOnQlV/hoDRqAKAKAKAgN873s7cqOch4B7ubfQY+NVm1bvDoaXXh+Sw2XT4uQvdx/z4lZ2DDhC3tH6D/nmuEy58VEu8yes9OxNRCoEivkOoxWpmmTF61msTkWpFU9DKLGkkdWVVxvjIRMdS1ajYpAbUOMMM/wB+NaLrOqPPEcXrFikT3EA+zIkQfcb1gPAH+/dUvC2/ZT5JcV7/AMmmUKLnrPyvuvwdW0jzP2sgAwOFFBzjJ7xPnyHwqJtjacsppcjGUIVR3IPXux/VCzWFECLnhlSRjBJwl8Fl4QRn2snl+NXuBtS7Gr0i9Eb1KqcUrY66cuJ2mzdeOVjI/i3Ie4VGu2hZfPzM98fhuwW6vcDxVKruSRlGR4sVZSvR65jiKKoVt6NUpjhRioEpbzNLZH7T27bW+k1xDEeivKik640UnJqVTs7Ju411tr0Md+K5srVz6StmglRc8R6BIpmyTyCkJgn41ZQ/T2c//DT4o9WRBHltvxZSyCLtGjdvVEsbxcWTjALDHPzrZZsLLpjvta6dmbYZUG9NSwbmzcE00J5euvljQ/Qr8qvthXa6wfVa/Hqbtqw3q4W/Bkbb30c+8YMLiQQ2DRSMneVHNxngZhoGx0946V0hSGiUAUBn/pBf9Cvtn7R5IHNncHH6qbJRmb2UfLY8TQF/FAe0AUAUBRN/rnMqR9FUsfex/ov1rmttW62Rh24/M6LYlekJWfD5Hez4uFFHgB8+tcddLem2LZb0mx/HUdkeQ5StTNLFqwMAoDkx5rfFzXQ9UhMw1tWRoZb56sVYSv1PHIVxUdsxOQgznx517vNrRg6rEBQHmKasHuKag4Mdb1c0e7wrBEKn4lcbX5ma5yY5eJApJIAAJJJwABqST0FdHHZGNbHTqaHZJGc3O1bjbDvBstzFaqSk1+QdTgHgt1yGJwdTpz5jQmXg/p6iizxJ+bsnyX5PJWt8CxbA9GOzrYf4CzucFpbgCZiR1ww4V110HvzXQo0iR25c2EhW7tY/0QZxd2qnhjA1BmttWjXHNgSAR4HT0EDvfvxZbSjlsLa3uL53XAaGPCxsCeF+0flhgDxY4SOtAROxvRdtC44TtK5PZhUTsY5uFioABEhWMqxwAOZJ116nTXj1VtuEUtTZK2ckot8DWtgbBt7KIQ20SxoNSANWPLidjqzacz4VuNZJUAUBF7z7FS9tZraT1ZUK59luaMPNWAPwoCu+jjentkNjc5S+tF7OZGBHGqYVZkP3lYFTn9rPIgkC7UAUAUBme8snaXcn7wT5AA/XNcdtOzeyJPsdZs6O5iJ99WTcQrl58yExylaWaZDhK1s1MWUZr2uDnLdRrfAeQwgc66/Z2zaK470+L95HnNs7kIqVmOiMdNEeR1GT864rJcXPykiPI5qOZBQBQBQBQBQBQBQHhk4QSTgDUnyFb6ZzUlunjWpR9/dsvcrDYRJPGLydIGlZOzXsuLMoXiIYnhHhqMjrXc7EhJzbnJPRck9TVfXuR11Ro+ydmRW0SQwosccY4VVeQH5knUk6kkk10xEHlARm8GxI7yIQzF+yLBnRXKCQAHuOR3uDODgEaqNcZBAcbM2ZDboI4I0iQckRQo8zgdfOgHdAFAFAFAFAUX0l7uO4TaFoMXtn30IBPaxrkvCQOeVLYHXJH3qAse6e8EV/ax3MR7rjVeqONGRvMH5jB5GgJegCgMru2zdOfGZv/MNcLmPW2b97OypjpixX/r/Yskdc/Iq2OErUzVIXSsGa2KmUKCSQABkk6AAcyT0rOhyU1u8zW1rwKhcb+vLIsdlB2gYsqyyN2aMyjJCZxxY58wfLrXW148q4b989NOaXQnR2dCMXK6enuS1fxJzZt9dluG4gRQR/iRS8Yz4FGAI94zVNmTpnFuqx69mvsyLZClf8bb9UStUjNYUAUAUAUAUAUAUAUB4ayieGcemXa0ccEaqwFzFKlxEQdYymSGPv5AH39K6z9MVXRtdmnla09f8Aoyljb9UrG9EuXvfYue4O9r3a9jdxfo94iJI0TZXtI3A4ZowdeHOhGvCdDXcFaW+gCgCgCgCgCgCgCgCgMu2BGdl7cltOVrtFWuIB0SZQS6joNA3w7MdKA1GgCgMv2mmLxx/2xPzbP51xG0I7t1i97Ovxnrhxf/qWCOucZXsXQ1rZqkLoa1s1sQ2rZ9tE0WcB8K2pHcLDjAI5ErkfGpGJcqbFZ25eunD6nkZbklJdPuRO+uxhJYskShWhAkiCjHD2fRccu7kD4VO2Zlyjl6zeu9wfx/kkYV+5epT5Pg/iRGwN65YYojeqTDKoMd2oJHgVmA5MGyueuORHeq22jsHeXi0denT4djdfi1znJUPzJ8Yvn8O6Lxbzq6hkYMp1DKQQR5Ec65O2qVct2S0ZXNNPR8xStZ4FAFAFAFAFAFAFepHhXNrbddpP0WyUS3JHeOR2cAJxxSN4+X05A9DsvYs8hqdi0j9X/BKqpjGPi3PSP1fp+Sk+j/YSXu17iSRzNHZMGywUiaVywWQjUcI4GZR5L4YrvMamNcdI8iPtHJnNxra3VFcvXj89DYdt7GS5VclkkjJaKaM8MkTEYyp6g9VOVYaEGpBWlZfeO9sG4b+AzwZwL21jJwPGe2BLJjByykjljWgLuDQHtAFAFAFAFAFAFAZ76ZIBHDbX4HesbmKUkDJMbuquvMczwdennQGgowIBHI6igPaAzPeccN5IeXeVh/Kp/HNcdtSGmTPXr+DrNnebES9fuTUZrl5LR6EJoXQ1rZraFkNYM1tCqmsGYMU514m09UYNFP3RuVt7u42XOFMMhLwK4BUh+8Y9dCCOQxzRvGvpuyspZFEX3X16kvPg7KYZcHxXCXquTJK63GeDifZ1w0BJ4uxf7SFj8clPfrW3K2XRkLzRX+e/maIbSU9Fkx3veuEv5IuXeS+tdLyxZhr9rAeJSB1xqBp4ke7w53J/TS51tr6olxx8a7jTbp7pcB7Yb+WMmMymM+Dow8PvDK9fGquWwr0+jXuMbNm5MOO7r6E7b7YtX9W5gbHPE0Zxnx10rZXsTX2tSFOu2PODXwY4F7bf/UQ/71P61LWwausjX/uf0v5HE20rVRlrmEAdTKgHzzXstg1dGz2Ktk9FF/Ii73e+wjBJuY2x0TMh+HADUWWwnr5WSq8PJm9FW/jwICT0hrK/Z2dtNO/u4fLOF4jj34rbT+nZSfml8lqS/wDTHBb181FfUeQ7ubSvdbucWsR/UwY4yPAvk4+be6ugxNh0U8dOPd8X/BHlmYtHCmO++8uXyHu9zRbL2c0dqgRpT2MYUEsXcEFieZYKDqeoAq2taqr4cDRhKeblKVr1S4v0RTbS0uNl39tHYoJZbi2ZrmBmKpK0AZgVfB7N/WUE93UZ9Ymq7Y+ZLJhNvkpaL0NGfb4tzn3NR3Z3ngvkJiJWRNJYJBwSwt7MkZ1HUZ5HBwdKuCETVAFAFAFAFAFAFAFAFAVz0jWYm2XeIRn7CRgMA95F415+ag0A43HuO02dZuTktbQFj4t2S8X1zQE3QFB38t+GZX6OmPipOfoRXM7ar0tU+6+x0mxbNa5Q7P7nezpOKNT5Y+WlcjfHSbF0d2bQ+Q1HZoYsprBmtoUU1gzBoUBrwxZSPSpsftIFuEB44T3iCQQhOjAjXKtwkHpkmuj2BmOux1N8+K9f5J2z3GUpY9nszX1K3ul6Zpbduw2iplUHAnQKJAOhZNA4x1GD+8a76MlJaoo8iiVNjrl0Nm2Dt+2vY+0tpklXrwnVfJ0PeU+RArI0jXaO5tjPkyW0eScllBjYnxLRkE1rlVB80S6s/Jq03Jv7r6kFc+iixb1TOn7sgOP51Na3jQZOjt3LXNp/D8Db/qgtP866/mi/9OvP2sDP/wCQZPaPyf5OovRFZg5Mtyw8C8YB+UYNP2sDx7fymuGny/kl7D0dbPi17DjPjIzSf8JPD9KzVFa6EW3a2XYtHPT04fyWO0so4l4Y0RF8EUKPkBW1JLkQJzlN6ybfqc39/FAhkmkSNBzd2CKM8tTpXpiZpJtNNq7UiaJi9rap2gPCQGcnQgHXmFwSOSHxrndvZfhUSSfF8F8ef0L+iH7bCcn7Vn/5Pd+b02V7s+//AFaSNbT8wOzmGjHHRcM3vAqD+lb1pZT8V9mVF8eTLNvdud+kut3aS/o19GMJOoyrj2Jl++p5ZwceeMV2BHEd2t+OKX9E2hGLS9H3GP2U37UEhOGB9nJPmcHAF0oAoAoAoAoAoAoAoCK3s/2G7/7vN/5TUAw9G/8A8rsv+7x/+EUBZKAg977Htbdj96Pvj4et9Cartp0eLQ+64onbNv8ACyF2fBlT2DPlSvgcj3H+/rXB5cOO8X2ZDSSl3JlDUFkFiqmsGYNCimsTBoUBrEw0ObiFZEZHGVcFWB6gjBFZ1WSrmpx5phNxeq5nzrvru20Ero2rx+qcYDpzBHw+oIr6Ts/NjbBSXJ/Rlrn48c2hZFftJcV/Yquztoy28gkgkeN15MjFT7sjmPLlVscqaXsH06XsWBcxx3K+P+DJ/MoK/wDDQGh7J9NmzZR9qZoCPbjLg+4xcX1AoCwWvpH2XIMrewDQHvsYzr5OBr5UAlf+k7ZUPrXkbeUYeXx/y1PhQFc2l6c9noD2SXEp6YRY1OnizZHyoCj7b9O95IMW8MUGfvEmZx4YJAX5qaAz282lc30wM80kreLsW4RpnhHJR5DHSsZzUI6skYuPLItVcev2N/8ARlsrsbQORhpjx/wDRB7sZb+KvnW3cnxL9xco/fqXW0LFK3cXKK0Qt6TI0bZd0HGQI+IY9pWUof5sfDNY7Bc1nQ3ffr6acSruXkZLejTa8j2yW10Ct3bxx8an78bL9lKrcmBXukg+srcq+kkEmd592bbaEJhuYw681PJ0PtI/NT9DyORQCm7Wzpbe3WGadrhkyBKwwxTJ4A/tMFwC3XGaAlKAKAKAKAKAKAKAqnpS2j2Oy7nGS8qdgij1meY9mAo6nvE4HgaAoV1DPuybeSNnmsZgiXUR17OcIoaSMnVS2GbHLukHmuANkgmDqrKcqwDKR1BGQflQHbjIx4140mtGDMLmE2twynkD80PI/L6iuGz8bw5yrfwOvqmsrHUuv90TqNVBJacCAxZTWDRgxRTWLNbR2DWJ4dg15yMGVnfvdz9Lh4kH20QJT9ocyn5jz95q42RneBZuS9l/Rk7AynRZo/ZfP8mCbQ2K7uOxRmZv1agls4zoo58uVd/j3KXlfMw2vs3w349S8r5+7+CJvLKSFuGVHjbnwurI3PHqsAeYPyqUc+WPZOyowoY4ckA5IGNR0FVmRkTUt1cDutj7GxXUrJ6TbXXkh7/q2L/LT5flUf8Ac2dy2/0bC1T8JHMmyYTzjA92V/Cslk2rqa7NhYM1xr09NSubZ2X2JBByrZxnQjHQ1Y49/io4va+yngzT3tYvl3HuwNyb69wbe2kZT+sI4I/94+FPwzUgpyd3d3Vb9KFuGV2L8LvHkoqqe+VYgZAGdcYJxjIwTVZ+VGuDk+S+rOq2fj/s8aV8/aa4e5dPmfQMSBVCqMKoAA8ABgCvmtk3OTk+bKri3qyF302UbuyngXHE6d3PLjUh0GeneUCp+ysmONlQsly6+j4GFsN6LRxuZcJtKyhIZob+yUQs5B7SKRVCsHQnvxScOSp0OvJlyv09STWqK0m7fesRMsW0EFrKx4Ufi4reU/8AZzkDhP7D8LeGedegs1AFAFAFAFAFAFAI3l2kSNJIwREBZmY4Cgakk0Bnth2m27uG6KlNnWknHbhwQ11MuQJuH7sanlnng+JCgPPTeQNjXOcZzDj3/pEfL4Z+tAOdzJm/1fZ95v8AZYPvH/JSgLnQFX332UZEEqjvR54vEp/yOvxNU+1sV2Q8SPNfYttk5Sqs8OXKX3IDYt3kcB5jl7v+VcVk16PeRa5VW695ciWU1CaIbQoDWBg0KA15oYtHQNYmOh2GoeNamc7/AG6J4jc26k8RzLGo1B6uo656ga9fHHU7K2mpRVNr0a5Pv7i42fnpLwreXR/2HO5/pDTs+w2iO0X7srKJNPCRcEn94Anx8a6qrI04TI+0diNvxMZeq/BbzuVsu6QPFFGFPJ7duAeeid3PwqRKuuzi1qU9Odl4b3IvTToyOPont+k9xjz7In5hBWh4VfvLSP6ny0uUX8H+Ra29Fdqpy8k7j2eJFHx4Vz9a9WFWuZjZ+psyS0jur0X51JAbrbLsh27xQrw8pJmMhB/ZMpOG/d1NSFGFa4cEVFluRmWayblL5/ToUPfr0iNcBoLTKwkANJgq7+SjmidOWT5DQxLcjXhHl3Oi2bsZV6W381yXRepK+jvd428bSyriWXAAPNI+eD4EnUjyFcVtnNVsvCg+C5+9/wAGvaWUrp7sfZX3LeTVEVyOCa9Mitbd2E/a/plkwhvUxrySdRzinXkwOgzzGB4AjotkbZljNVW8YfVfx7jRdjqS1XMdbv7+2t/mzv4Rb3B7r2065jkwdOBnGDk6gHXwzzruoTjOO9F6r3Fc01wZJWW6EtpMjWN1JHb8YMlnL9tD2ZIDiFj34jjJAyRnwGlZnhcaAKAKA8zQFc29v1YWZKzXMfGNOyTMsmfAxpkj44oCEk30v7nSw2XNg5AmvCLdB4N2WeJ19xBoDq13Fnuir7XujccJDC1i+ytgRqOJQAZcH2seGooC9RxhQFUAKAAABgADQAAchQGG+mbaz7RvoNlWpD8L5kwcjtmB0Y+EacRPhxNnUUBtez7RYYo4kHdjRY1/dRQo+goB1QHjCvGDON4dlm1mDJ6jHKHwPVD/AHyrkdpYPgy1Xsv/ADQ6nAylk1bk/aX27j6yuRIoYfEeBrmra9x6Gq2twlusdKa0tGlo7BrE80Ow1eaGLR0DWJjoeg0PNCpb07kR3GZIcRy6k+w5/aA9U+Y+INXmDtiVXkt4r6r8lhibQnT5ZcY/Yz6WG8sHOs0Bz6yMyq3Ud9TwsPKunoyoWLWqWv8AnYudcXLXFJ+vMkIfSDtFRgXLH96OFvqUqSsizuaHsbDb9j6v8hN6QtosMG5b+GOFT81TNeu+wLY2GuO59X+SJC3N7Jn7Wdz1JZ8Z/aOij5Co1t8YLeslp6kr/wCvix4aRNE3W3HS3KyzESSjUKB3EPx9Zh4/TrXM522JWJ11cF36spMvaMrvLHgvuXAmqErkjkmvdDLQ5Jr0y0OCayR7oRm2tjQXacFxEsg6Z0Zf3XGq/A1OxM2/GetctPd0+RjOqM+aKxDtnaWyi/ZOdoWcSl2SU8MsMa5zib7wGg1zy0UV3OztorKjpKOkvoQcnDlTFT6P5lw3b9KmzrsAdsIJOsc5EXlo5PA3lg58hVoQiyT7x2iKWe6t1UcyZ4wB05lqApu1/SeJHMGyYHvp+RZVYQx55F3wMjPmB+1QETebKuBPbHbd27Q3XGnZRStbW8M2jxRSFCvaZXjAbOcqBk8yBo+xt3LS0/2e3hiPUoihjjll/WPxNAStAJzzKilmYKqjJYkAADmSToBQGM+kv0xqqtb7ObiYgq9yD3U8ofabn3+Q6Z5gCE/0c0DX1w7DLCDIY6kFpF4iCepoD6FoAoAoBptKwWeNo35Hr1B6Eedab6I3QcJdTbTdKmanHmjOry1ls5cHkeR+66/18un48Zm4Uqpbk/g+51VN1eZXqufX3Eva3Idcj4jw99Udlbg9GQ7K3B6McBq1aGvQ7zWJidBq8PNDrioeaHua80PNDmTBGCAw8Dg5+BrOuUovWL0Y0ISfY1iSS8EQPXucP4aGrBZeZpwm/oSY25GmkZP5nA2Ns8a9jF/KT9OtP3ed/U/oZeJlf1MlbWUYCxoFQeQUfBRUW3efGyWrI84NcZPiOuKo2hjoeFq9GhzmvdDLQ5LV7oenBNZJGSQwlleVxDCMsebdFHXJ6f31q0wMGd00kv8AO5u8lUPFt5dF3LdsfYqQR8AAYsO+xHraciPZ15V3eJiQx4bsfj7yiysmeRPel8F2PnX0s+jt9nytPCpNpI2VI17Et+rb9n2T4YB15yiMZzQFt3C3+udluez+0hY5eBjhWOAOJT9x8ADiHgMg4oD6Ctr7Z+8Nk0eSynhLx54JYX5qca4Oc4bVTgjXUUBQ9v2e2dgwO8F2s9lHwqgkAd41JCqCrDQAkL3Wxy0HIAVH/rp2r/mRf7lKAqu3t7b29/2m4kkHPgJCpnx7NcLn4UBCUBsf+jXCTdXTaYEKKfHLPkf+E0B9AUAUAUAUA12hYJMhSQZB+YPiD0NabqIWx3ZrU2U3TqlvQejKFtLZctm/EMtGfvY058m8D5/+1cntDZsqufGPc6XHy6syO7LhLsOrO+WTlofZPP4eNc/ZRKHoYWUyr5jsNUfQ06HQavNDFo6BpoeaHua8GgZrw80Bhnng/CvU2uR6uHI57NfZHyFZb8u41fc6zWI0PM0B4Wr3Q90OS1epHqRxI4AySAB41nGLb0Rkk29EMYXkuX7OAfvSHQKPH+9atcHZs7p6Jfx6m6zw8eO/bz6IuGxdkJbpwrqx9Z+rH8h4Cu3xMSGPDdjz6vuUOTlTyJ70uXRdiSqWRhC9tEmjaOVVdHBVlYZDA8wRQHzX6V/Rq2zmM8AZ7Nj72gYnRHPVCdFb4HXBYDODQDzY+1prWVZreRo5F5Mp+hHJlONVOQetAb3ux6QrfbVrLYXXDDcTRtGDyjkZhhWjzycHB4D4aZ6AfPt3btG7RupV0YoynmrKcMD5gg0AjQBQG7/6NVniO8l9pooxp7Idjr58a/KgNsoAoAoAoAoDiWMMCCAQdCCMg+8VjKKa0YTaeqKhtjdA5L258+zJxj91vyPzqiy9j66yq+ReYu1+G5etV3ISLaTxnglVsjnkYYe8da5i/CcXppo+xZOiFq36nwJS3ulf1SD5dflUCdUo80RJ1yi+KFga1mB1xV4eaBxU0GgcVNBoe8VNBoecVNBoeZr3Q90PCa9SAwuNpqNF77HQBfH3/wBKlV4s5skQok1rLgveO7Ld2a4IacmNOYQesfh9346+VdJg7Eems+C+pGu2jVT5aVq+5brCySFAkahQPqfEnqa6SmiFMd2C0RSW2ztlvTerHNbjWFAFAJXVusiMjqrI4KsrAMGUjBBB5gigME9JvofaHiuNnqXi1L24yzp5x9XT9nmPMcgMcoAoBe9u3lcvIzO5xxMxyWwAMk9TgDXmaAQoAoD6X/0fLEx7L4z+umkce5QsX4xmgNMoAoAoAoAoAoAoBnf7MjmGJEDeB6j3MNRWi7HruWk1qbab7KnrCWhV7zckg5hl9wcYP84/pVNdsTX/AI5fBlxVtrhpbH5fgYSW93D68TOB1He+q6/OqW/ZFsecX8OJKjdiXezLR+8STbS8mVgfgfxxVbPDkuH3Nn7ST4xaYum1Yz97HvBrU8axGDxrF0O/9Yx+2Pkf6V5+3s7GPgWdg/1lH7Q+R/pT9vZ2PfAs7CL7YjHLiPuH9a2QxLGzL9rPm9ELRC5l/wAOBgPF+6P+LFWFOx7p/wDi/sapTx6/bsT9y4j2DdSWTWeXA9lNfqcAfI1cUbB04zaXoR5bVrr4Uw+LLBszYsUA7ijPtHVj8enwq8ow6qPYXHv1Ky/Ltvfnfw6EgKlEY9oAoAoAoAoAoDJ/Sj6JReMbmy4I5z/iRnuJL+0CBhZPHoeuDkkDANq7LmtpDFPG8Ui81cEHyI8QehGhoBnQBQHcMZZgqgszEAKASSToAAOZJoD7K3T2T+iWdvb6ZiiRGI6sB3z8WJPxoCWoAoAoAoAoAoAoAoAoDzFAIz2iP66K37yg/iKwlVCXtJMzjZOPstr4jOTd+2POFPgOH8KjvAx3zgjfHNyI8pv5nH/Ru1/yV+bf1rH/AE7G/oRl/qGT/WxSPYNsOUMfxXi/Gs1g465QXyMJZmRLnN/MdQWUaeoiL+6qr+ArbCmuHsxS+BqnbOftSb9WL4raaz2gCgCgCgCgCgCgCgCgCgIXenda22hF2dzGG9lx3XQ+KPzHu5HqDQGG72ehG6g4ntGFzGNQhwkw/h9V8eRBPhQFDk3Qv1ODZXeR/wDby/8A80BrXob9GMsUy3t6nBwjMMLeuHP6yRfuYHJTrk5PDwjIG3U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281" y="3638642"/>
            <a:ext cx="3745599" cy="32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829134" y="4463491"/>
            <a:ext cx="3353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en-US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138" y="363864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χαρούμενος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6" y="581202"/>
            <a:ext cx="9188219" cy="38164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106" y="4397626"/>
            <a:ext cx="1152128" cy="176767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1539" y="6143655"/>
            <a:ext cx="2978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door.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932040" y="4838792"/>
            <a:ext cx="37898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open the bag </a:t>
            </a:r>
            <a:endParaRPr lang="el-GR" sz="36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el-GR" sz="3600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ανοίγω την τσάντα</a:t>
            </a:r>
            <a:endParaRPr lang="el-GR" sz="3600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204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8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3" y="692696"/>
            <a:ext cx="9113104" cy="3744416"/>
          </a:xfrm>
          <a:prstGeom prst="rect">
            <a:avLst/>
          </a:prstGeom>
        </p:spPr>
      </p:pic>
      <p:pic>
        <p:nvPicPr>
          <p:cNvPr id="3074" name="Picture 2" descr="https://encrypted-tbn3.gstatic.com/images?q=tbn:ANd9GcQd__3SSRS_YxcOjnx0X7HdXsYoJJwxD5SspiWHPhkI3bxD1nD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7"/>
            <a:ext cx="2304256" cy="14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43808" y="4542219"/>
            <a:ext cx="5429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pirate</a:t>
            </a:r>
            <a:r>
              <a:rPr lang="el-GR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hat.</a:t>
            </a:r>
            <a:endParaRPr lang="el-GR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2195736" y="5051073"/>
            <a:ext cx="864096" cy="302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xMSEhQUExQVFhUXGRsaGBgYGBsZHRoaGB0aHBocGBocHCggGholHRsYIjEiJiksLi4uGB8zODMtNygtLisBCgoKDg0OGxAQGy8mICY0LywsLC8sLDQ0LCwsLC8sLCw0NCwsNCw0LCwsNDAsNCwsLCwsLCwsLCwsNSwsLCwsLP/AABEIANkA6AMBIgACEQEDEQH/xAAbAAACAwEBAQAAAAAAAAAAAAAAAwIEBQEGB//EAEAQAAECBAQEBAMGBAUEAwEAAAECEQADITEEEkFRBWFxgSIykaETsfAGQlLB0eEUI2KSFVNyovFDc7LSM2OCJP/EABoBAAIDAQEAAAAAAAAAAAAAAAADAQIEBQb/xAAxEQACAgECAwYFBAIDAAAAAAAAAQIRAyExBBJBMlFhcYHwEyIzobEF0eHxQpEUI8H/2gAMAwEAAhEDEQA/APffaY+JPWZqT97nGLG19p2zJbeZ/wCXQRixJBKXMUkulSknkTpZxY31Eb/CMaZiSFedLPo4LsfYjqDZ489FnheICJoJJAYuwJewAoObv/SYgh6GziOIAOEVO/3R/wC3b1EU5+MUpk1SKkkEiugChVvMd9OudiFTUoR8JCVFqhSsrACld3YaxXxU7EKBQJDA0zCaAWLhwQDlIoe/oEpXuaQkp2D7mprzNYnEB4aab/rE4mgFzpQUG9DtFKZKUkEkBhqDpuQQPzjRggAzYIFIyqKRUBuz6Hdg1ecEABCMRi0SykLU2Z2d9L10vrD4r4r4f/UyFqgEAnsL6e0FxWstgujhx8qvjTQkGuwc+3yOxjqcbLJYLSS7X1rQc/Cr0iuZGHKkjIg7MBlc76E0bW0WhhZYIORDixyhxV6UpUk94lSxy7L/ALBNMdBBEVkgUDnaIAhiJgSly3csPX37RcwikoObNLXT7wBFWqK0J3fXnGeuYTeUS1a5f1uI7gEJyF5CcoKmPgIykVI5O47dhm4mUopNMXM9RwtU5aATMl0cFkUcHQZqDk9I0pQUwzEFWpAYdgSW9YzPs7KUmWSZZlJUygghIIUpypwkkA2et3jWh8G3FN7l47BBBBFiRc2SFX7HWKONwaspCCSS42IcGruBTtGgtYFSWjIxZnuooxCUpqUpMoH7pGVyz1rcF6O0MhKa2FZIQl2hP+GTgCDMXZnAc9RV37N1jq8KtSjlWoWDNalHzHX63h4E8VOJlsWLfDDt/SMz+r39bHDZpUk/ECUrUXKXcaChID2ezw1Zp1sLeCF7/gfw2UUhlgmsutHJChWj9YIfKSQ22dGpe/y1r0jsZ5y5nY+EFFUil9qZACQ3NVeagS0eXj0f2zIzSw1WJflt9bR5yJk9ERFU2whmD85/017GnzMLhmDJzsLEOezAd/06RQuy9FSZxFCfiPm/lEBTJJ8wBo1SwIJbeHYsLKFfDIC2OUkOArQkah4z0oxThxIPiJUa1SSqn9uT+2phkUnuBZXxOWFLSSQUJzKpYMDprUe+xhuHnBSXTUOQxoQUkgjsQR2igiXiXSVIka5gAblqir8ulamgZhU4gFAKZITTNlcMwPlH9ortatJcVX8gaILx2IEpJZxm2eo/OKuPxYCCMzLIUA34hcPoaj1hM5KMXJ9CG6FzR419QfVI/N4qqxidAT0/U6RTKBsIWpSw4CAQLeJvyMcLJ+sSarHGvMT8V9C3MxSjQDLzNT6W7uekJZy5Lnt+QhQzKBfwVDEEF6B/dx2it8Y0daxUXljcUtqAR3jn5uKzZ9JS07un2KNt7l8JcgAOTYD6pu+kauFwLDxqKuhNO9z3jBOKQbhRvdCtCRYjka60Ooi5wuWiaSLAMapZwD4hUW8QrzoRWGcFNwfLqrBaM1V4UiqTm5FvY09/WK2JzIuha6EtL5FIZzUmr6UB2jSlysoDBk1b/j1hBwYH35of+smpL0NfSO5/3xStNr1/JZZE+pSlz05m+BNfcpUQagAk63J5ARoYWaFiUtaClObxIVsXT4hsCQog7QuZKCUKf4iwxdNVE8gN4bheEy5kxIY+EhZVmVZJBAd9SLbBUVjGTnH5Wtet+u4Wnseqhc8KbwEA8w49oZBHRNBTIn0rKZw9FCj+JqnT61imeJkZQtSUqIBOUUJNC2Z6O/QX3i/jJrDKDU3bb8tvWMZWGXV1Si26A+rDzdNP20YoKrkZs2R3yxLCsYlRT4nKgGYG3TQXfpyhUviMpVlex0AJ00eu1djDZElvNlJFAUpZhtc0v6xP4SXfKH3YRpVIxt27Yn+NlgPmDXsedbcjFi9L8r+0LMhNfCmvIV67xak4kJDBJJfcVPXftFZtpaItCMZPV0WcAlQ8ztmQwJO/KvY03DQQ9Is9PEj1zONfrnBGGTt2dKMeVUZ/2zP/AMdK1rtHmY9J9tFVljko89PavtHm4l7IrHdhHMxSQoXHuNR9agR2ORUuaQNvou7EM5qCGjoMZwUXcrUA4NGpu1OvcvFOdxCcQlQKRmYkMzA0LuDXXvC+Jz48MediFOUajI3YyOKYoKZKTQeZjQuKClwx6VEZipk4guoEqorxKDg30p0jszApASy1uXJZRYaBh2McfiOP+Nikselbu/GtPMJ5L0KqlTXIIlEOdSTyobqu9RpAlU6rCXybZy33tm9T36FSR5ykkeZRAFR5iaMLP2jqpRzlUtKUpNAXChldwSAA5Zxdqxz45LWqj6p69b3FhnnC4ls+58tD6tmGzseUcVjKnKqW1Gcn3p1i/OkzEALMslBar1fps2sU1zkFT5Z4H4cyQNq0+TWiHibaU0ov1Wnfs/fQDknELX5AhZ0SlRdXRxrDsTKnZsqU6WYleZxTKzZWerwvDz8iviJozgiZ4h8NRSVgN4gcqaF9avG/h5wUkOtCSaMrOCx2Ze3LnSN/Afp2DiU/mdp66aV69/tFJSaDguEmSnK0B1HxkIDkBNMys1gSwFdd40UcLQhYVlq9Klga6dHiOBlP4iUKFGKczOzG6iDRvfeLU2WSzLUGPI70r87x6dcPjUYxSVR2tbeRRShUubfoVJsxSkkLk5hQte4GhFw/ziCZaXb+HG7sOodxep79Xi1KlTARmmZhqMgD+9IjMxyASM1UmoY/Nofa7ii1dFZSEglsO7GhCbszM4/TveNbDLCHZIclyXv7H0inKxyCWBNTQEF/lFkxVxjJaonmcJae/wDY1WIWWA9EivqTb0iAnFLh2JuSXZtnuedqC8OJCRlT4lqF+R15AbfuYsyJAQAAO7XhDlFdNDUoTf8AlqZ4lqbMBS73J6XJPWFZQ9DV7ftGtO06j5v8nPaJwLO+4Hwy6MzZiFFHhlpcFOySQ4c1FGvzYtEJKVsM0lT6/wAxLDplNR+h73cYjMAH1tvy/N9GeGypeUADSKObrRjFjV6q/EoSJiPFnRlY2PiowrTvesP/AIBL5gqYHL0VZ9BsOWkTVLBLlJJ02bT9a9oa6th6n9IrJ2WiqGcJwSUjI6ilOXKCbZS4rc2FyecEP4aqqqV+rGOxVl0YX2088v8A0n5iPOkx6j7YHyOHBB6hVG9njyzbRZpUiqdtmcji9nlTACkny1DGxHSvSJK4uAH+HNbKFeWtbAB78ov5o6DE3Hu+5Y5MWAHNoyp6c5JClJBL0aoytqDr4qcuYhnG8WJYSSwAdSiSwASGPS5ryhH8UnZRtZJN44H6tlnpjS039TNPInJxXQ5NlkEj427FkjoWItDkrBsQe8KSpC/u1H4kt8xDEykioAFGoBbbpaOHNpvaipUX8NJYrUORUrl9d40+BGWJgFw5uSWUauXqznoHiMuUpTMHBVlHWl6UFTXkYbwDJMnJW1QFpBKWOxAcPlLPsWBjdwUJf8jHa6rfYrLss0eOYGZMYy5lLkOCLN4QfXtzjzf8AcxfLmevgqetbx7U4FOZyEtfLkT7lnjvEJZUg5Q6gxT1BBpzj0fHfpUc0nkjJp+V2KjkrQ8lh8FkKQsBKiAFKy5e7bXLPG5O4VN8BlTmCQWzJCndrUswNK35Q/DcSlzU5ZjAmhBseh0ivh5EyRNSKqQotT89iL9jGfhMGLD80G5xk0uZPWPdaXS/KuoSk3uQ/wAQXLWJU6alK1H+WyPOwcgB6nX266WHxYYOpSj/ANtSdHqGp+tLxKbhCVZs6hsGSQmz5XTq0dmYGWokqS5IYlzUesduEZRVN2UtHZWMSogDM53SoW6hoeVNctC8gTagKnN6kmsClJLgBrD1uw307xdunQyGJSi5XX9WLXjUpUykrLclN3IB+m3EEvFhZOUEFifIpKQ1LkXt9PEMUhAOZSVEnVOYsw/ptCUTJYLJSup1Sss7bgjX6rBWtlL0o0pcqXMOaYU5h5RmYpGlHf152h/+Fyfw6N5lWtvHZOFTlBCEMqpBH3jc2ix8K/iNb2H5UjFLVnSjoiGGkBIoGuw2cv6w+IpAFBAtTfkIqWIoqSdqdLH3p6CGRFCdTc/TCJQAEEEEAFrh9zHY5w+5jsQSUuPpBKQQ4Yx5zEcO1R6H8j+sej4++ZDN+0Yc/FBFwS7sKBmp9dY0OeOGHnyOkupiayPM449309DIIahuIqcQxXwwKOo2FqC5+XrGhi5gJCmy5ruaE0tGPxqZRKWFagvUMRpsQ/0IyymuXmi9N16jeInKGKT2a/Oxn4ucZhdQFmZtObwYWUlRIUBQBrijk76ForzArQgdQ8HwJpUE+FyWbKXqbebpHO4nF8aDT08Th4s8lk53q2aqUpTZg8HxBuOu31+UbXDsKlCUlKcpKQ4NSKDm3Vrw9coKBFQS4JSWI3Y3GntHK/4PezsJNmZ/DFKiAjUAKyKq9KkKDgFyS1jrctk4EUIdBGiRltYl3Y3rqIDhpget3oJq7VbTYJPIlV7mxhMMoeJSlOxBBUVC96tWg6OY3uKrX0LunoamGnWCr77/ALwycgkMFZTSrA61DHcU7xjy0TgzzEuAKiWwJo5bMWBL0fUV31cLMJDKLq1o2ugc8o73CcQ5x5ZvX8oy5IU7RWVw4kMVpO38pFId/ApISFVy2Z06vYFoswRrUUtRdiZWGSkuHdmqpR1exMOiJWAW5E9hEokgjNSCGLty6wpGFSCCCv8AvUR6ExAzJpSP5YB1GfZrFta6C0dRNmPWUAKffFqPRtK05QE9Bs/DpW2YO1qkfLpCRw+XoD/cr9bVtFqAAksNn+X6xDpastCMpvljuWBjAlIAGmtP3vCJs4nzK/IfXWOghJapJrp09IWBkID10NPcGn1pCoct6I25sWSMLb866fuWpRTKTmWQkKa9Guw61jp4hJd/iIoPxDWx6UiP/wArAqWkivgLA6fQO/KF4bCKKlupYTm8JCx4ksLjIGrmFSaJBBqwzzvmdjMfLyrl2JYnhYVM+IlakKOR8rBwjPQ6scwf/to2iungRDtiJ9WcFZuEZXd3cs979m1paWDOTzN4lBzsuKw0spQlJUVEAAqN1EXJ6msNJghaR4i+luQI+bvWKgXuH3MdjnD7mOxBJT475k9DGPPkhYY9jtGxx3zJ6GMedJzN4lD/AElo2RjGeLlkrT6HOyyccradMpyAkhUuZlLFgFBwxpQGPFcSlLlTVIKQpiKgjUA2NQztXaPcryUlqC1NYkE/7x11ivxHhiMSynKFihpXoofKM0uGfw1BO628u5/v+BHFr4vzpa9e73+DwvxFfg/3CJoJIqCnv+kHE+F/DWsLSc2wNwzOntFROGSSRlWAXJJIahHN6uW0oeUYnCK0b18v5Odyx9/2e54ZjkzAwPiYEixdg+lavaJ4xcwHwIzUP3stRYR5vhi8swKyks/KpBAfe8a0niCgt1VBDECgGxAJ35/e2Ec3Jnx45rW799DscPlc4XJDk4qeG/8A5+rLD67s5t78gbGHnzSU5pWX8XiBbwg0a/iJGln1iKcekoKnCS5AetdHa4qDGVInKR4k3ZyDV+vN/qsRk4mCr5Vr11/ce5I2pkpZLhbDQZAWtq7/APMWESVpSCogkVJAZu1RQUvFL/EpdQ6m3ymvs/qI7O4nLCfEolIs1y7eFjdqvtYxt4J4p2m9ejvahWWdK+heOImPT4dSAHKnej2B7dQInKxCspJyGzZXdyWqCKae8ZvDuLCcShKfhruhTZ7Xd2q3zjQGFmAkiYl/+30/q6+0dzHJyimnYiM8claOp+K58KKtdRegYuGa+28OkGY/jCQORJ+YEMA9d4TiZhFjrXp+kMbpWTFczo7iVLAGRIUdQS1Nhz/QwhM+cX/lja7bW5X+hWSFTVOUlDPQEEt3BrRvq1sRMZJq0Q04umtSrMmTWSyEk1zB+dGL7fQh0rMU+JIBrR36V3aGiORJFlREyaCWlgP/AFjTttpFpYcglqbU/OJRJEskEhqaanpFGorVjVlySXInp3EPiKTaxYFhW9G9Y0cOCEjMz8vb2jPkrGYWqzEh8prVuZYcouFy/irXKDRyNaVZ9tucIzbmjh9rssRwmM+Vh5oJJ+GXIfxKGUAAHJ4XDsSxNzeLqki6jQbs3yhBpOJxCSHf5+wuYJaFalnravzNgw7RSlYqYskJAlp0C0EEhk0JdgrNnsCCGY3i1h0zX8akEN91JFabk0v6iJvuI8zQ4Y7l2t9UakES4fcx2Klinx3zJ6GMmbMCQ5LD6sNTGtx3zJ6GMpaAQQbGN2LsI5mf6jEHDBTnNM8QNMxA8Qag0bTYxz4S0jwHMf8A7FHsxApC8IsoV8NTt9xWhDUD739Dowhs0zXOUS20cqc+gpXrF2qFlLiuFmTUEESgxBCi6mYgkVCbgEXatXtGeuZh1Kdcnckgs5VWqX570jSxmc5QoJNSWS5DUZ37iKPEcEGzISwCQSNnJ3qTvHJ47NmqTwx7O9rdVenlffY14I1GTrX7U6M1UJ/ikfjT6j60PpDmiKsAlnZBDuWIJBL3q+pjysMfNFtp1vp097jLQsTkKoFpc0oQ9iWHNnMJ8GV/jFgCSrOlmFSXZmAhycKgFwkAi1LaU2pSK6JabfBIHZmtvag7NtFV8Lpf2LGpKxsklIKElnBZZckX102izhZWHmHLMzqUTQqIAH9KcpDDlGMjDhkqShKVX8QDpcVFCa6Fi14s4ORNVLMxQSEhJJSPMCGYEPe8dLheMy89YoqS3a5Yp0vLw86FZMcWtR+N4OUH4mHVmALsk+JPRr/OO4T7TTA2cBQa4oTz29oVgOKfDLjXwsUm/wAx1tEOIYBOJIITLQU/dfKC7imhLE+sdTh+Nhkrl+WT15d78V02/gyZMEoO4bGxL+00sqSAhTEgEkgM/e3pG5ePAzPs2uWPiZRTYlRAIALtSyQ5Owj1vAMQlUhDEeEZSNin9mPeOpiyScuWXn3Fcc23TNEBrQQQRpHFaZgJZJVkTmL15mr05gekSnTkoACiauxYm3TrD47EE2KQpC0EgCmoBFHrz3hkiey8oIejgnT/AIesRrbQlyd+R+rRE4dLk5UuWegLs7O4qzmF8rpo1ZMsXKMr1rWiwcMVLUyg1+Xid3A1DDrDTw5LBlLSQQcySAaaWNGpFVKQC6UhBYDwgDerfkX1i0jGnVPofkNu8LlHJVFozxc1jpMjKXzrVSxLjra8E3KoMRmHse8Q/iMzgAgNVX6Aa/pC5fEAQCmXNKSAUkIoQQ4oajoQGsawhqtzSmnsSRgkAgiWgEVBFOf4YtJPJvrlEBNDDQkA5TevKOZyTsDZ786aHa8FEl/h9zHYhw1DFVyW1+mEdipJV475k9DGXGpx3zJ6GMuN2LsI5mf6jF4iWVJOUspixZ2eFYCfmSxBCkkhQcliDuweLMCjDBZRxWLqAliNaPY1HoDE5uJllJGZJJbwlQBu7X5WimrCLBpXmD1i9hE5kupId9U352+mjl8JxObJlnDNBx7tNK067X76G7icGKGOMsck+/v/ANd3vqZSuCkkuRlU4oC9X00I66RSkfZqYXClEMSxzqYhy2r2bvHpMdPCJa1GwB77DvHjEcYnBBRnJBo5qa7E1inEcFwipSi+r0f299fU50+I+HoRwfEsKkkZlLSW8XxBQNdI1TVw517Rv4DASZgzImlQejMPUX+UeSyjYRIUZqNbl0jNCGBNXjWnv19TOuLn1PbzeDoUpRsCLDQ7j9OcZUzhU0Fsr3qIyJPGZsqvxCx0Ucw97RrI+1EuZkSysxUAQlikf1ElQIAPUu3WGZuG4PiFbi099Kt+/wCjRi4jm8PMSjhiwpQy5SXJJZioAAPV7AVaw7xHh89IWFE+EAkFlEF0uCkgV8LnkHcPbenFIHjIAJavicsSQW5RR+FLWkgKQnxD7gUDZwaNUFv/ANGEY/0iPapqtrav1NsHF7sf8SXNeW6VZ0kFJspCnSXBFUGo5vGPxPh38MtSpaUZFEUIBL2sa6mv9UWk8JmJJKZxSrxf9JGqirUVALDsHeNvCYdVTMX8VwGdCQwqSKCoLih2jfwkE4uGqa+wjiI81NMo/Z7HKWiZnZIQQAAGAu46v840VY5A1OlkqN+gvyhy5IIIahvpXfrFISTKWCPKaHkOfeN65opLfxDDji4tOXzfn+S5JmhQdJcdCPnE4q4fG5yBlI5ukj2L+0W4YijTW5yCFYmVmF1Bq+EsYjJktTMpXUktuxevy+UFlowbVncQglmWUtU2ZqXcHp3jglrQ7rzOKOA78mA3v0hKMakqqpNLBi/ycXHKsWyANPT6tENO9y8ZQjGnG332SGCUvNYpUwKJgJSQHqE6FymuoT3hWH4USQpYkly5YL0oMpKqUf5xaw4JzJdgR6btoL/WtnBk5XzFQ0cN+/rGXItWzXha5UkTkSUoGVIYVPclz7xJSXiUU5vEpaSxzAuR5FaXIpUdIUONThoLl60vr3jsR4TNC3IdqioKapJBoQDcGutxSCIJK/HfMnoYy41OO+ZPQxlxuxdhHMz/AFGERmykqDKAIpQ8qj3iUEMFFReAlAH+Wk0s12FI5hcaCwNDbl+0WpqiA6RmOzge5iiZaic3wa1cFaWPtdozZo5ueLxNV/kmt14eK/0PxSxcslkTvo09n+zKH2jwU9eYpOaWADk1cCtGr6x4lCRmouY50L6k9h+wj6lLJKapy3DOD7jlHn+KfZSUoEyhlV5ikEstQTlrW7MKuKDaKZ8En80DDkxvVo8j/Cn8a77mODCGn8xfcwxWEAocwanmV0a8SmSgdSOhaOf8WXeZfiPv+wgeBwVKUSzZgSHbl0eOypylaJ75gezioqIaiSAXdXdRbuI9FwXBYfEoCJqElcskp0JSpiaitwPQRaEPiyq9S0Upug+yGLb4ktQSlVCCS4U+YMA9w1afeF9NqVOUQJksA5gfCs5CC+gqKkGlGjzPEfs8iXMlolpJzWJFHGx1apaNnBYBMoHMTMTqCgsl9QGKn6NeOhgc18jW3U14JTVxrTr+TQxUqatJSwSdFJVUOC5GZBDgtcERwSpmQpYB2qFuTYF/CkAN/wAQ3CGSSQgJu5Yba2hZkITQzlhhV5lepf584e4rcfGTi0+46JSEOpKVKUPCSkl31LOz/rHf4kJypyKAJbxbHa7/ALiJYdITZQJUSevf61h0+clAdVrOxPyFIkl0n3r3/wCiFSUoOZIL2YVAJG14hh8DcrdyXYKVrU0Ba/yERnfw6nWoAmxoXpy7QrGTAFeErFPEAogC1ANDFG4x196jYxy5tEm33+Xv8GjJkBIYORzJV7kxGclbjIpIGoUCfRiOXvEkOGDEgUJJrS3XrDIYZys6w2daG5OmmtyeXvHCtVkFB6vrXS+v08dxKCrLlCDeq0u1rVcH9ogJCwA3wgBskpbdqtaI1LKupZAo6mfXUCztq0SQsIWnOooetSwOWwfatn5NsoEpbd7GtBW1mfntWJJGZZmfeICSWBdKSSkC9AVK9TC3Lm+Vd3XcbGKh8z2vpszSTjJZtMRX+ofrArFpFnUdgP1pGekC4FTqdup5RYwShmIYZqkGhYMBfqTbnCniUVb1HxzOTpKjZ4fc9I7FTgU5SiSfwgUs7lz3ghUouLpj4yUlaOcd8yehjLjU475k9DGXGzF2Ec7P9RhBBBDBQQQQQAEBMERmJcEWcNAB4Ti89MyctSPKTTnQAnuaxUhnEeFmTMKStRFxUW00cdI0ZX2dPwEzEqmLWQCE+FmO9HJ6EXtHFeKc5y013Zz3Byb7zKhuDxBQtCwbEemvs8ImSwaKANRQjUFxQ6ggHtCxhUfhEKi2naFrQ+jDJNSFoUWILKTQ6j1ERGDV/mzP9v8A62jH+yWMDKlE1fMnmDf9e8eiIjt45qcVI6UJ80UzsLVJSS5SkncgP6xN4BzhhYpkhKqSTSxSE7aBxuRE5eIUAStJoQ2VJc5uVba94hisSoeAJJU2mj6ikMVhyUgKUpwXdJY2sd4r10GtNRuXXYpzFhajnE1tAEKoBd6XNDv6Q/EyAopUAqujN/cdIlKlqoUqXsQs2FHo16e5iuZqEqVlm5SSXBBLGrvppFXFdUXjkmv8qrZeejLipikpqMx0yg++0dw8ogOokk1IcsOQELSmXMCXOYpo9U11p2duUCcGhPiSKi3iUQG7xbqK5tKLcQmICgxDjaKKsYknN/M5DIp9NG6/KLkmcFBw92qCnnYjnEp2VaoSiSmWGoA9A+gPR9bR3/EJbsS5sxCmehs3iuPqzpyHDAlPMQvKUs8z1YU6BhFeVLYvzt7vY5PxgUnPnSHZILNvvr1hkmZmS4IIVdi4LM9LXDO9nEIVNmP5JZrTxk7sT4aUb19XgPXTQfmecJzZoYY2/RD8GGeaVL1Zr8AUCVNsII59nbq519y3tHITkbbt+BowpKNLx/JPjvmT0MZcanHfMnoYy414uwjDn+owggghgoIIIIACCCCADN4rwsTiCdmdyCLl9j05xZ4ZhzLlIQSSQKv6t0FoswRXlSfNWpXlV2eW+1WCZaVpHnof9Qt3P5RuowKfgCVYFAB6tewq9bRzi3DhOSA5BS5SRZ2o/KGCTN/zR/YP1hccaU5OtyscaUm+8wOFoGFnqTNFCGStnFTSuj27R6mMaauWJi5U9j8RKfFVIVUgC5ZiL0/XXQgAACwoO0TiiorlWwY1y6I7AYIIaMETcK5JzzA+yi21BYRyfgZaySU1NyCRo2h2ixBEUTZW/wAOlfh91a83ieLlqIGUsRarVpXnrTnDoGgoFJp2JxMgLSxYkMQSAWO4B5OO8Sw8kISEgAAbBvaGQQBelHY4RBBEkBCcVISoVQlZAOUKAvs5FHh0KnrVQJZy93b27xDJS7iuCug+CADdlJp7VixdhuHP13gkGZ98IFB5STXW4taGJSBYQjLgjklFvoaMXEyxRlFdTV4DdXQQQcC8yugghWbts0cP9NBx3zJ6GMuNTjvmT0MZcacXYRjz/UYQQRxKgbEGj9jY9IYKOwRwqAuR6xKADkEdggA5BHYh8RL5XGZnZw7btdoAJQR2OQAVMTw1C5iJhfMi2xaocEaGO/4bKtkFm7bDYRahWIlFTAKKbu1yCCKHQuxflFeVIhabDYIrfwd/5k2v9XypSGYZIZwpSgT94vypQUp7xJYbFbFTJgPgQFBtS1X32atv2sBQ3jsSQVDOmkJaWAS7uQQmrJJANaVYHRo7MmzQSyAa0ctR2Bdy7itgzNWLUKxGJSjzFr6E2vYQWSRwsxZBzpCbNV+vT1h8djkBANEJyiA4TmNKAga1vsK9onEJwU3hIBpcOL19n/eIAQMSv/JV/cn9YmldcxDUsdBvSkcQJv3ig/6QQfctDEy7Emv03pFJpvRe9RsHFavxX2GQQQQwUanAvMroIIOBeZXQQRizds6PD/TQcd8yehjLjU475k9DGXGnF2EY8/1GcWHBEYyeBZQBLW1EgizhIWAkFjlQMzgMWI5vG1BDE2habRkTOEKVndY8QUHqSQoLZ66ZgG/p9GDhqiokrIBy+EKLAAoJTQAkeE1f75pUvpwRPMyeZmVN4YumWY3mq5JdWbUuWYpDAhsur0krhq8zpmEJ0BJOWgrVyXILhxe9404ILYczMzD8NWGdZcFJFTRlAqFGBcAi33jEsTw9alLKFZAqpZzmOUJqCGTQAONKNGjBBbI5mZ+GwK0rSoroAQ3V6GgcA2sLBgznQggiGwbsIIIICBOKLZTsr8jGfiMRMQGlg3B8oUGcZg2YEHK7GwLO9jpT5eYCtqwoYY6ken7xzuJhxDyf9e3p/Y6Dgl8xXws0+ZiLghQqz1NDqzwzFcRCLJWX1CSQKgVaurtsDtDP4U7j0/eOLwxa7+3pC4LjMcKSX2v35kv4bZVHEidF/wBh/SA41RAIQV+KuYZSGBLgEBy7DS5rSM/EcHyM3xFkm2dIHhQpNRlZqi2peGYVKpQIEtVS9ZiWqBQWoLWjPPPmxyrmd9zG8kGtC4eJL/y1jnlHp5jWHYTFglTlQIAoX1dm0NtDEBKWpNPATqWLdtYqyeCFJDTEA6fy3ajU8duTNDsL4tyUmv8AeguSx1Q+bxT+ZkAAFnq4V4WAGVi4Jq9GF9L+F8o7/OIqw1KE9/2EPAagjbhhmUm8rXkv6FSca+VBBBBGooEEEEAGpwLzK6CCDgXmV0EEYs3bOjw/00d455kPZvzjIKyx8JfSouxLnYWHqai+tx3zJ6GMuNGLsIy5nWR6HFLqWSWq1RW7dLf7hzYUvZJ8xAc/dZwXFqsGvXlHYIZQrm8DgVWoLcmp4RWpq6n2pEc5byl2e4uRbsp3OzNsJwQUHN4HM1bFnpUGjr92yepu0CV2dJ8wDAvSrk0anh11PSOwQUHN4EAst5S7DUXyk76KYd4mFVFCzly4Jbwsf/M9hBBBQc3giKVmjpLtViL5mav9Ne2kSB5NU+j09oIIAbvoEEEESVEzjMcZQjLrmJB1swIOnvCwZ+0r1V+nWLUEQSJXOKfMHOgTV6VAe+vaIpxbkD4cyuuWzlq17xZjkAEVywWcWgTLAsAIlBBSuyCM0ljlAJ0eEomTMwBQMv4n5bPv9axYgiQKwXNbypd/Zj/Vu1etN4/FnN5EvpV9Tz731i3BBZNleYuY5ypDPQk6UfW7v9Cotc1gyQ9X1bZvEK/VIsQQBZWlKmv4koatiXuG9s3WloiiZNq6RpZvwkn734so794twQWFmn9nndT3yh+usciXAvMroIIxZu2zocP9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6" descr="data:image/jpeg;base64,/9j/4AAQSkZJRgABAQAAAQABAAD/2wCEAAkGBxMSEhQUExQVFhUXGRsaGBgYGBsZHRoaGB0aHBocGBocHCggGholHRsYIjEiJiksLi4uGB8zODMtNygtLisBCgoKDg0OGxAQGy8mICY0LywsLC8sLDQ0LCwsLC8sLCw0NCwsNCw0LCwsNDAsNCwsLCwsLCwsLCwsNSwsLCwsLP/AABEIANkA6AMBIgACEQEDEQH/xAAbAAACAwEBAQAAAAAAAAAAAAAAAwIEBQEGB//EAEAQAAECBAQEBAMGBAUEAwEAAAECEQADITEEEkFRBWFxgSIykaETsfAGQlLB0eEUI2KSFVNyovFDc7LSM2OCJP/EABoBAAIDAQEAAAAAAAAAAAAAAAADAQIEBQb/xAAxEQACAgECAwYFBAIDAAAAAAAAAQIRAyExBBJBMlFhcYHwEyIzobEF0eHxQpEUI8H/2gAMAwEAAhEDEQA/APffaY+JPWZqT97nGLG19p2zJbeZ/wCXQRixJBKXMUkulSknkTpZxY31Eb/CMaZiSFedLPo4LsfYjqDZ489FnheICJoJJAYuwJewAoObv/SYgh6GziOIAOEVO/3R/wC3b1EU5+MUpk1SKkkEiugChVvMd9OudiFTUoR8JCVFqhSsrACld3YaxXxU7EKBQJDA0zCaAWLhwQDlIoe/oEpXuaQkp2D7mprzNYnEB4aab/rE4mgFzpQUG9DtFKZKUkEkBhqDpuQQPzjRggAzYIFIyqKRUBuz6Hdg1ecEABCMRi0SykLU2Z2d9L10vrD4r4r4f/UyFqgEAnsL6e0FxWstgujhx8qvjTQkGuwc+3yOxjqcbLJYLSS7X1rQc/Cr0iuZGHKkjIg7MBlc76E0bW0WhhZYIORDixyhxV6UpUk94lSxy7L/ALBNMdBBEVkgUDnaIAhiJgSly3csPX37RcwikoObNLXT7wBFWqK0J3fXnGeuYTeUS1a5f1uI7gEJyF5CcoKmPgIykVI5O47dhm4mUopNMXM9RwtU5aATMl0cFkUcHQZqDk9I0pQUwzEFWpAYdgSW9YzPs7KUmWSZZlJUygghIIUpypwkkA2et3jWh8G3FN7l47BBBBFiRc2SFX7HWKONwaspCCSS42IcGruBTtGgtYFSWjIxZnuooxCUpqUpMoH7pGVyz1rcF6O0MhKa2FZIQl2hP+GTgCDMXZnAc9RV37N1jq8KtSjlWoWDNalHzHX63h4E8VOJlsWLfDDt/SMz+r39bHDZpUk/ECUrUXKXcaChID2ezw1Zp1sLeCF7/gfw2UUhlgmsutHJChWj9YIfKSQ22dGpe/y1r0jsZ5y5nY+EFFUil9qZACQ3NVeagS0eXj0f2zIzSw1WJflt9bR5yJk9ERFU2whmD85/017GnzMLhmDJzsLEOezAd/06RQuy9FSZxFCfiPm/lEBTJJ8wBo1SwIJbeHYsLKFfDIC2OUkOArQkah4z0oxThxIPiJUa1SSqn9uT+2phkUnuBZXxOWFLSSQUJzKpYMDprUe+xhuHnBSXTUOQxoQUkgjsQR2igiXiXSVIka5gAblqir8ulamgZhU4gFAKZITTNlcMwPlH9ortatJcVX8gaILx2IEpJZxm2eo/OKuPxYCCMzLIUA34hcPoaj1hM5KMXJ9CG6FzR419QfVI/N4qqxidAT0/U6RTKBsIWpSw4CAQLeJvyMcLJ+sSarHGvMT8V9C3MxSjQDLzNT6W7uekJZy5Lnt+QhQzKBfwVDEEF6B/dx2it8Y0daxUXljcUtqAR3jn5uKzZ9JS07un2KNt7l8JcgAOTYD6pu+kauFwLDxqKuhNO9z3jBOKQbhRvdCtCRYjka60Ooi5wuWiaSLAMapZwD4hUW8QrzoRWGcFNwfLqrBaM1V4UiqTm5FvY09/WK2JzIuha6EtL5FIZzUmr6UB2jSlysoDBk1b/j1hBwYH35of+smpL0NfSO5/3xStNr1/JZZE+pSlz05m+BNfcpUQagAk63J5ARoYWaFiUtaClObxIVsXT4hsCQog7QuZKCUKf4iwxdNVE8gN4bheEy5kxIY+EhZVmVZJBAd9SLbBUVjGTnH5Wtet+u4Wnseqhc8KbwEA8w49oZBHRNBTIn0rKZw9FCj+JqnT61imeJkZQtSUqIBOUUJNC2Z6O/QX3i/jJrDKDU3bb8tvWMZWGXV1Si26A+rDzdNP20YoKrkZs2R3yxLCsYlRT4nKgGYG3TQXfpyhUviMpVlex0AJ00eu1djDZElvNlJFAUpZhtc0v6xP4SXfKH3YRpVIxt27Yn+NlgPmDXsedbcjFi9L8r+0LMhNfCmvIV67xak4kJDBJJfcVPXftFZtpaItCMZPV0WcAlQ8ztmQwJO/KvY03DQQ9Is9PEj1zONfrnBGGTt2dKMeVUZ/2zP/AMdK1rtHmY9J9tFVljko89PavtHm4l7IrHdhHMxSQoXHuNR9agR2ORUuaQNvou7EM5qCGjoMZwUXcrUA4NGpu1OvcvFOdxCcQlQKRmYkMzA0LuDXXvC+Jz48MediFOUajI3YyOKYoKZKTQeZjQuKClwx6VEZipk4guoEqorxKDg30p0jszApASy1uXJZRYaBh2McfiOP+Nikselbu/GtPMJ5L0KqlTXIIlEOdSTyobqu9RpAlU6rCXybZy33tm9T36FSR5ykkeZRAFR5iaMLP2jqpRzlUtKUpNAXChldwSAA5Zxdqxz45LWqj6p69b3FhnnC4ls+58tD6tmGzseUcVjKnKqW1Gcn3p1i/OkzEALMslBar1fps2sU1zkFT5Z4H4cyQNq0+TWiHibaU0ov1Wnfs/fQDknELX5AhZ0SlRdXRxrDsTKnZsqU6WYleZxTKzZWerwvDz8iviJozgiZ4h8NRSVgN4gcqaF9avG/h5wUkOtCSaMrOCx2Ze3LnSN/Afp2DiU/mdp66aV69/tFJSaDguEmSnK0B1HxkIDkBNMys1gSwFdd40UcLQhYVlq9Klga6dHiOBlP4iUKFGKczOzG6iDRvfeLU2WSzLUGPI70r87x6dcPjUYxSVR2tbeRRShUubfoVJsxSkkLk5hQte4GhFw/ziCZaXb+HG7sOodxep79Xi1KlTARmmZhqMgD+9IjMxyASM1UmoY/Nofa7ii1dFZSEglsO7GhCbszM4/TveNbDLCHZIclyXv7H0inKxyCWBNTQEF/lFkxVxjJaonmcJae/wDY1WIWWA9EivqTb0iAnFLh2JuSXZtnuedqC8OJCRlT4lqF+R15AbfuYsyJAQAAO7XhDlFdNDUoTf8AlqZ4lqbMBS73J6XJPWFZQ9DV7ftGtO06j5v8nPaJwLO+4Hwy6MzZiFFHhlpcFOySQ4c1FGvzYtEJKVsM0lT6/wAxLDplNR+h73cYjMAH1tvy/N9GeGypeUADSKObrRjFjV6q/EoSJiPFnRlY2PiowrTvesP/AIBL5gqYHL0VZ9BsOWkTVLBLlJJ02bT9a9oa6th6n9IrJ2WiqGcJwSUjI6ilOXKCbZS4rc2FyecEP4aqqqV+rGOxVl0YX2088v8A0n5iPOkx6j7YHyOHBB6hVG9njyzbRZpUiqdtmcji9nlTACkny1DGxHSvSJK4uAH+HNbKFeWtbAB78ov5o6DE3Hu+5Y5MWAHNoyp6c5JClJBL0aoytqDr4qcuYhnG8WJYSSwAdSiSwASGPS5ryhH8UnZRtZJN44H6tlnpjS039TNPInJxXQ5NlkEj427FkjoWItDkrBsQe8KSpC/u1H4kt8xDEykioAFGoBbbpaOHNpvaipUX8NJYrUORUrl9d40+BGWJgFw5uSWUauXqznoHiMuUpTMHBVlHWl6UFTXkYbwDJMnJW1QFpBKWOxAcPlLPsWBjdwUJf8jHa6rfYrLss0eOYGZMYy5lLkOCLN4QfXtzjzf8AcxfLmevgqetbx7U4FOZyEtfLkT7lnjvEJZUg5Q6gxT1BBpzj0fHfpUc0nkjJp+V2KjkrQ8lh8FkKQsBKiAFKy5e7bXLPG5O4VN8BlTmCQWzJCndrUswNK35Q/DcSlzU5ZjAmhBseh0ivh5EyRNSKqQotT89iL9jGfhMGLD80G5xk0uZPWPdaXS/KuoSk3uQ/wAQXLWJU6alK1H+WyPOwcgB6nX266WHxYYOpSj/ANtSdHqGp+tLxKbhCVZs6hsGSQmz5XTq0dmYGWokqS5IYlzUesduEZRVN2UtHZWMSogDM53SoW6hoeVNctC8gTagKnN6kmsClJLgBrD1uw307xdunQyGJSi5XX9WLXjUpUykrLclN3IB+m3EEvFhZOUEFifIpKQ1LkXt9PEMUhAOZSVEnVOYsw/ptCUTJYLJSup1Sss7bgjX6rBWtlL0o0pcqXMOaYU5h5RmYpGlHf152h/+Fyfw6N5lWtvHZOFTlBCEMqpBH3jc2ix8K/iNb2H5UjFLVnSjoiGGkBIoGuw2cv6w+IpAFBAtTfkIqWIoqSdqdLH3p6CGRFCdTc/TCJQAEEEEAFrh9zHY5w+5jsQSUuPpBKQQ4Yx5zEcO1R6H8j+sej4++ZDN+0Yc/FBFwS7sKBmp9dY0OeOGHnyOkupiayPM449309DIIahuIqcQxXwwKOo2FqC5+XrGhi5gJCmy5ruaE0tGPxqZRKWFagvUMRpsQ/0IyymuXmi9N16jeInKGKT2a/Oxn4ucZhdQFmZtObwYWUlRIUBQBrijk76ForzArQgdQ8HwJpUE+FyWbKXqbebpHO4nF8aDT08Th4s8lk53q2aqUpTZg8HxBuOu31+UbXDsKlCUlKcpKQ4NSKDm3Vrw9coKBFQS4JSWI3Y3GntHK/4PezsJNmZ/DFKiAjUAKyKq9KkKDgFyS1jrctk4EUIdBGiRltYl3Y3rqIDhpget3oJq7VbTYJPIlV7mxhMMoeJSlOxBBUVC96tWg6OY3uKrX0LunoamGnWCr77/ALwycgkMFZTSrA61DHcU7xjy0TgzzEuAKiWwJo5bMWBL0fUV31cLMJDKLq1o2ugc8o73CcQ5x5ZvX8oy5IU7RWVw4kMVpO38pFId/ApISFVy2Z06vYFoswRrUUtRdiZWGSkuHdmqpR1exMOiJWAW5E9hEokgjNSCGLty6wpGFSCCCv8AvUR6ExAzJpSP5YB1GfZrFta6C0dRNmPWUAKffFqPRtK05QE9Bs/DpW2YO1qkfLpCRw+XoD/cr9bVtFqAAksNn+X6xDpastCMpvljuWBjAlIAGmtP3vCJs4nzK/IfXWOghJapJrp09IWBkID10NPcGn1pCoct6I25sWSMLb866fuWpRTKTmWQkKa9Guw61jp4hJd/iIoPxDWx6UiP/wArAqWkivgLA6fQO/KF4bCKKlupYTm8JCx4ksLjIGrmFSaJBBqwzzvmdjMfLyrl2JYnhYVM+IlakKOR8rBwjPQ6scwf/to2iungRDtiJ9WcFZuEZXd3cs979m1paWDOTzN4lBzsuKw0spQlJUVEAAqN1EXJ6msNJghaR4i+luQI+bvWKgXuH3MdjnD7mOxBJT475k9DGPPkhYY9jtGxx3zJ6GMedJzN4lD/AElo2RjGeLlkrT6HOyyccradMpyAkhUuZlLFgFBwxpQGPFcSlLlTVIKQpiKgjUA2NQztXaPcryUlqC1NYkE/7x11ivxHhiMSynKFihpXoofKM0uGfw1BO628u5/v+BHFr4vzpa9e73+DwvxFfg/3CJoJIqCnv+kHE+F/DWsLSc2wNwzOntFROGSSRlWAXJJIahHN6uW0oeUYnCK0b18v5Odyx9/2e54ZjkzAwPiYEixdg+lavaJ4xcwHwIzUP3stRYR5vhi8swKyks/KpBAfe8a0niCgt1VBDECgGxAJ35/e2Ec3Jnx45rW799DscPlc4XJDk4qeG/8A5+rLD67s5t78gbGHnzSU5pWX8XiBbwg0a/iJGln1iKcekoKnCS5AetdHa4qDGVInKR4k3ZyDV+vN/qsRk4mCr5Vr11/ce5I2pkpZLhbDQZAWtq7/APMWESVpSCogkVJAZu1RQUvFL/EpdQ6m3ymvs/qI7O4nLCfEolIs1y7eFjdqvtYxt4J4p2m9ejvahWWdK+heOImPT4dSAHKnej2B7dQInKxCspJyGzZXdyWqCKae8ZvDuLCcShKfhruhTZ7Xd2q3zjQGFmAkiYl/+30/q6+0dzHJyimnYiM8claOp+K58KKtdRegYuGa+28OkGY/jCQORJ+YEMA9d4TiZhFjrXp+kMbpWTFczo7iVLAGRIUdQS1Nhz/QwhM+cX/lja7bW5X+hWSFTVOUlDPQEEt3BrRvq1sRMZJq0Q04umtSrMmTWSyEk1zB+dGL7fQh0rMU+JIBrR36V3aGiORJFlREyaCWlgP/AFjTttpFpYcglqbU/OJRJEskEhqaanpFGorVjVlySXInp3EPiKTaxYFhW9G9Y0cOCEjMz8vb2jPkrGYWqzEh8prVuZYcouFy/irXKDRyNaVZ9tucIzbmjh9rssRwmM+Vh5oJJ+GXIfxKGUAAHJ4XDsSxNzeLqki6jQbs3yhBpOJxCSHf5+wuYJaFalnravzNgw7RSlYqYskJAlp0C0EEhk0JdgrNnsCCGY3i1h0zX8akEN91JFabk0v6iJvuI8zQ4Y7l2t9UakES4fcx2Klinx3zJ6GMmbMCQ5LD6sNTGtx3zJ6GMpaAQQbGN2LsI5mf6jEHDBTnNM8QNMxA8Qag0bTYxz4S0jwHMf8A7FHsxApC8IsoV8NTt9xWhDUD739Dowhs0zXOUS20cqc+gpXrF2qFlLiuFmTUEESgxBCi6mYgkVCbgEXatXtGeuZh1Kdcnckgs5VWqX570jSxmc5QoJNSWS5DUZ37iKPEcEGzISwCQSNnJ3qTvHJ47NmqTwx7O9rdVenlffY14I1GTrX7U6M1UJ/ikfjT6j60PpDmiKsAlnZBDuWIJBL3q+pjysMfNFtp1vp097jLQsTkKoFpc0oQ9iWHNnMJ8GV/jFgCSrOlmFSXZmAhycKgFwkAi1LaU2pSK6JabfBIHZmtvag7NtFV8Lpf2LGpKxsklIKElnBZZckX102izhZWHmHLMzqUTQqIAH9KcpDDlGMjDhkqShKVX8QDpcVFCa6Fi14s4ORNVLMxQSEhJJSPMCGYEPe8dLheMy89YoqS3a5Yp0vLw86FZMcWtR+N4OUH4mHVmALsk+JPRr/OO4T7TTA2cBQa4oTz29oVgOKfDLjXwsUm/wAx1tEOIYBOJIITLQU/dfKC7imhLE+sdTh+Nhkrl+WT15d78V02/gyZMEoO4bGxL+00sqSAhTEgEkgM/e3pG5ePAzPs2uWPiZRTYlRAIALtSyQ5Owj1vAMQlUhDEeEZSNin9mPeOpiyScuWXn3Fcc23TNEBrQQQRpHFaZgJZJVkTmL15mr05gekSnTkoACiauxYm3TrD47EE2KQpC0EgCmoBFHrz3hkiey8oIejgnT/AIesRrbQlyd+R+rRE4dLk5UuWegLs7O4qzmF8rpo1ZMsXKMr1rWiwcMVLUyg1+Xid3A1DDrDTw5LBlLSQQcySAaaWNGpFVKQC6UhBYDwgDerfkX1i0jGnVPofkNu8LlHJVFozxc1jpMjKXzrVSxLjra8E3KoMRmHse8Q/iMzgAgNVX6Aa/pC5fEAQCmXNKSAUkIoQQ4oajoQGsawhqtzSmnsSRgkAgiWgEVBFOf4YtJPJvrlEBNDDQkA5TevKOZyTsDZ786aHa8FEl/h9zHYhw1DFVyW1+mEdipJV475k9DGXGpx3zJ6GMuN2LsI5mf6jF4iWVJOUspixZ2eFYCfmSxBCkkhQcliDuweLMCjDBZRxWLqAliNaPY1HoDE5uJllJGZJJbwlQBu7X5WimrCLBpXmD1i9hE5kupId9U352+mjl8JxObJlnDNBx7tNK067X76G7icGKGOMsck+/v/ANd3vqZSuCkkuRlU4oC9X00I66RSkfZqYXClEMSxzqYhy2r2bvHpMdPCJa1GwB77DvHjEcYnBBRnJBo5qa7E1inEcFwipSi+r0f299fU50+I+HoRwfEsKkkZlLSW8XxBQNdI1TVw517Rv4DASZgzImlQejMPUX+UeSyjYRIUZqNbl0jNCGBNXjWnv19TOuLn1PbzeDoUpRsCLDQ7j9OcZUzhU0Fsr3qIyJPGZsqvxCx0Ucw97RrI+1EuZkSysxUAQlikf1ElQIAPUu3WGZuG4PiFbi099Kt+/wCjRi4jm8PMSjhiwpQy5SXJJZioAAPV7AVaw7xHh89IWFE+EAkFlEF0uCkgV8LnkHcPbenFIHjIAJavicsSQW5RR+FLWkgKQnxD7gUDZwaNUFv/ANGEY/0iPapqtrav1NsHF7sf8SXNeW6VZ0kFJspCnSXBFUGo5vGPxPh38MtSpaUZFEUIBL2sa6mv9UWk8JmJJKZxSrxf9JGqirUVALDsHeNvCYdVTMX8VwGdCQwqSKCoLih2jfwkE4uGqa+wjiI81NMo/Z7HKWiZnZIQQAAGAu46v840VY5A1OlkqN+gvyhy5IIIahvpXfrFISTKWCPKaHkOfeN65opLfxDDji4tOXzfn+S5JmhQdJcdCPnE4q4fG5yBlI5ukj2L+0W4YijTW5yCFYmVmF1Bq+EsYjJktTMpXUktuxevy+UFlowbVncQglmWUtU2ZqXcHp3jglrQ7rzOKOA78mA3v0hKMakqqpNLBi/ycXHKsWyANPT6tENO9y8ZQjGnG332SGCUvNYpUwKJgJSQHqE6FymuoT3hWH4USQpYkly5YL0oMpKqUf5xaw4JzJdgR6btoL/WtnBk5XzFQ0cN+/rGXItWzXha5UkTkSUoGVIYVPclz7xJSXiUU5vEpaSxzAuR5FaXIpUdIUONThoLl60vr3jsR4TNC3IdqioKapJBoQDcGutxSCIJK/HfMnoYy41OO+ZPQxlxuxdhHMz/AFGERmykqDKAIpQ8qj3iUEMFFReAlAH+Wk0s12FI5hcaCwNDbl+0WpqiA6RmOzge5iiZaic3wa1cFaWPtdozZo5ueLxNV/kmt14eK/0PxSxcslkTvo09n+zKH2jwU9eYpOaWADk1cCtGr6x4lCRmouY50L6k9h+wj6lLJKapy3DOD7jlHn+KfZSUoEyhlV5ikEstQTlrW7MKuKDaKZ8En80DDkxvVo8j/Cn8a77mODCGn8xfcwxWEAocwanmV0a8SmSgdSOhaOf8WXeZfiPv+wgeBwVKUSzZgSHbl0eOypylaJ75gezioqIaiSAXdXdRbuI9FwXBYfEoCJqElcskp0JSpiaitwPQRaEPiyq9S0Upug+yGLb4ktQSlVCCS4U+YMA9w1afeF9NqVOUQJksA5gfCs5CC+gqKkGlGjzPEfs8iXMlolpJzWJFHGx1apaNnBYBMoHMTMTqCgsl9QGKn6NeOhgc18jW3U14JTVxrTr+TQxUqatJSwSdFJVUOC5GZBDgtcERwSpmQpYB2qFuTYF/CkAN/wAQ3CGSSQgJu5Yba2hZkITQzlhhV5lepf584e4rcfGTi0+46JSEOpKVKUPCSkl31LOz/rHf4kJypyKAJbxbHa7/ALiJYdITZQJUSevf61h0+clAdVrOxPyFIkl0n3r3/wCiFSUoOZIL2YVAJG14hh8DcrdyXYKVrU0Ba/yERnfw6nWoAmxoXpy7QrGTAFeErFPEAogC1ANDFG4x196jYxy5tEm33+Xv8GjJkBIYORzJV7kxGclbjIpIGoUCfRiOXvEkOGDEgUJJrS3XrDIYZys6w2daG5OmmtyeXvHCtVkFB6vrXS+v08dxKCrLlCDeq0u1rVcH9ogJCwA3wgBskpbdqtaI1LKupZAo6mfXUCztq0SQsIWnOooetSwOWwfatn5NsoEpbd7GtBW1mfntWJJGZZmfeICSWBdKSSkC9AVK9TC3Lm+Vd3XcbGKh8z2vpszSTjJZtMRX+ofrArFpFnUdgP1pGekC4FTqdup5RYwShmIYZqkGhYMBfqTbnCniUVb1HxzOTpKjZ4fc9I7FTgU5SiSfwgUs7lz3ghUouLpj4yUlaOcd8yehjLjU475k9DGXGzF2Ec7P9RhBBBDBQQQQQAEBMERmJcEWcNAB4Ti89MyctSPKTTnQAnuaxUhnEeFmTMKStRFxUW00cdI0ZX2dPwEzEqmLWQCE+FmO9HJ6EXtHFeKc5y013Zz3Byb7zKhuDxBQtCwbEemvs8ImSwaKANRQjUFxQ6ggHtCxhUfhEKi2naFrQ+jDJNSFoUWILKTQ6j1ERGDV/mzP9v8A62jH+yWMDKlE1fMnmDf9e8eiIjt45qcVI6UJ80UzsLVJSS5SkncgP6xN4BzhhYpkhKqSTSxSE7aBxuRE5eIUAStJoQ2VJc5uVba94hisSoeAJJU2mj6ikMVhyUgKUpwXdJY2sd4r10GtNRuXXYpzFhajnE1tAEKoBd6XNDv6Q/EyAopUAqujN/cdIlKlqoUqXsQs2FHo16e5iuZqEqVlm5SSXBBLGrvppFXFdUXjkmv8qrZeejLipikpqMx0yg++0dw8ogOokk1IcsOQELSmXMCXOYpo9U11p2duUCcGhPiSKi3iUQG7xbqK5tKLcQmICgxDjaKKsYknN/M5DIp9NG6/KLkmcFBw92qCnnYjnEp2VaoSiSmWGoA9A+gPR9bR3/EJbsS5sxCmehs3iuPqzpyHDAlPMQvKUs8z1YU6BhFeVLYvzt7vY5PxgUnPnSHZILNvvr1hkmZmS4IIVdi4LM9LXDO9nEIVNmP5JZrTxk7sT4aUb19XgPXTQfmecJzZoYY2/RD8GGeaVL1Zr8AUCVNsII59nbq519y3tHITkbbt+BowpKNLx/JPjvmT0MZcanHfMnoYy414uwjDn+owggghgoIIIIACCCCADN4rwsTiCdmdyCLl9j05xZ4ZhzLlIQSSQKv6t0FoswRXlSfNWpXlV2eW+1WCZaVpHnof9Qt3P5RuowKfgCVYFAB6tewq9bRzi3DhOSA5BS5SRZ2o/KGCTN/zR/YP1hccaU5OtyscaUm+8wOFoGFnqTNFCGStnFTSuj27R6mMaauWJi5U9j8RKfFVIVUgC5ZiL0/XXQgAACwoO0TiiorlWwY1y6I7AYIIaMETcK5JzzA+yi21BYRyfgZaySU1NyCRo2h2ixBEUTZW/wAOlfh91a83ieLlqIGUsRarVpXnrTnDoGgoFJp2JxMgLSxYkMQSAWO4B5OO8Sw8kISEgAAbBvaGQQBelHY4RBBEkBCcVISoVQlZAOUKAvs5FHh0KnrVQJZy93b27xDJS7iuCug+CADdlJp7VixdhuHP13gkGZ98IFB5STXW4taGJSBYQjLgjklFvoaMXEyxRlFdTV4DdXQQQcC8yugghWbts0cP9NBx3zJ6GMuNTjvmT0MZcacXYRjz/UYQQRxKgbEGj9jY9IYKOwRwqAuR6xKADkEdggA5BHYh8RL5XGZnZw7btdoAJQR2OQAVMTw1C5iJhfMi2xaocEaGO/4bKtkFm7bDYRahWIlFTAKKbu1yCCKHQuxflFeVIhabDYIrfwd/5k2v9XypSGYZIZwpSgT94vypQUp7xJYbFbFTJgPgQFBtS1X32atv2sBQ3jsSQVDOmkJaWAS7uQQmrJJANaVYHRo7MmzQSyAa0ctR2Bdy7itgzNWLUKxGJSjzFr6E2vYQWSRwsxZBzpCbNV+vT1h8djkBANEJyiA4TmNKAga1vsK9onEJwU3hIBpcOL19n/eIAQMSv/JV/cn9YmldcxDUsdBvSkcQJv3ig/6QQfctDEy7Emv03pFJpvRe9RsHFavxX2GQQQQwUanAvMroIIOBeZXQQRizds6PD/TQcd8yehjLjU475k9DGXGnF2EY8/1GcWHBEYyeBZQBLW1EgizhIWAkFjlQMzgMWI5vG1BDE2habRkTOEKVndY8QUHqSQoLZ66ZgG/p9GDhqiokrIBy+EKLAAoJTQAkeE1f75pUvpwRPMyeZmVN4YumWY3mq5JdWbUuWYpDAhsur0krhq8zpmEJ0BJOWgrVyXILhxe9404ILYczMzD8NWGdZcFJFTRlAqFGBcAi33jEsTw9alLKFZAqpZzmOUJqCGTQAONKNGjBBbI5mZ+GwK0rSoroAQ3V6GgcA2sLBgznQggiGwbsIIIICBOKLZTsr8jGfiMRMQGlg3B8oUGcZg2YEHK7GwLO9jpT5eYCtqwoYY6ken7xzuJhxDyf9e3p/Y6Dgl8xXws0+ZiLghQqz1NDqzwzFcRCLJWX1CSQKgVaurtsDtDP4U7j0/eOLwxa7+3pC4LjMcKSX2v35kv4bZVHEidF/wBh/SA41RAIQV+KuYZSGBLgEBy7DS5rSM/EcHyM3xFkm2dIHhQpNRlZqi2peGYVKpQIEtVS9ZiWqBQWoLWjPPPmxyrmd9zG8kGtC4eJL/y1jnlHp5jWHYTFglTlQIAoX1dm0NtDEBKWpNPATqWLdtYqyeCFJDTEA6fy3ajU8duTNDsL4tyUmv8AeguSx1Q+bxT+ZkAAFnq4V4WAGVi4Jq9GF9L+F8o7/OIqw1KE9/2EPAagjbhhmUm8rXkv6FSca+VBBBBGooEEEEAGpwLzK6CCDgXmV0EEYs3bOjw/00d455kPZvzjIKyx8JfSouxLnYWHqai+tx3zJ6GMuNGLsIy5nWR6HFLqWSWq1RW7dLf7hzYUvZJ8xAc/dZwXFqsGvXlHYIZQrm8DgVWoLcmp4RWpq6n2pEc5byl2e4uRbsp3OzNsJwQUHN4HM1bFnpUGjr92yepu0CV2dJ8wDAvSrk0anh11PSOwQUHN4EAst5S7DUXyk76KYd4mFVFCzly4Jbwsf/M9hBBBQc3giKVmjpLtViL5mav9Ne2kSB5NU+j09oIIAbvoEEEESVEzjMcZQjLrmJB1swIOnvCwZ+0r1V+nWLUEQSJXOKfMHOgTV6VAe+vaIpxbkD4cyuuWzlq17xZjkAEVywWcWgTLAsAIlBBSuyCM0ljlAJ0eEomTMwBQMv4n5bPv9axYgiQKwXNbypd/Zj/Vu1etN4/FnN5EvpV9Tz731i3BBZNleYuY5ypDPQk6UfW7v9Cotc1gyQ9X1bZvEK/VIsQQBZWlKmv4koatiXuG9s3WloiiZNq6RpZvwkn734so794twQWFmn9nndT3yh+usciXAvMroIIxZu2zocP9N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7122"/>
            <a:ext cx="1296144" cy="12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7164288" y="5637794"/>
            <a:ext cx="13163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map</a:t>
            </a:r>
            <a:endParaRPr lang="el-GR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 flipV="1">
            <a:off x="6588224" y="6053292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6539" y="623795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χάρτης</a:t>
            </a: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314" y="8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9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9277"/>
            <a:ext cx="5099121" cy="682872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153166" y="332656"/>
            <a:ext cx="381132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It’s mine</a:t>
            </a:r>
          </a:p>
          <a:p>
            <a:pPr algn="ctr"/>
            <a:r>
              <a:rPr lang="el-GR" sz="5000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Είναι δικό μου</a:t>
            </a:r>
            <a:endParaRPr lang="el-GR" sz="5000" cap="none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099120" y="4293096"/>
            <a:ext cx="3811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Don’t fight</a:t>
            </a:r>
          </a:p>
          <a:p>
            <a:pPr algn="ctr"/>
            <a:r>
              <a:rPr lang="el-GR" sz="50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Μην τσακώνεστε</a:t>
            </a:r>
            <a:endParaRPr lang="el-GR" sz="5000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3423" y="2834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9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" y="0"/>
            <a:ext cx="5144751" cy="6762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260648"/>
            <a:ext cx="41764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pirate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>
                <a:solidFill>
                  <a:srgbClr val="C00000"/>
                </a:solidFill>
              </a:rPr>
              <a:t>πειρατής</a:t>
            </a:r>
          </a:p>
          <a:p>
            <a:endParaRPr lang="el-GR" sz="4800" dirty="0" smtClean="0">
              <a:solidFill>
                <a:srgbClr val="FFFF00"/>
              </a:solidFill>
            </a:endParaRPr>
          </a:p>
          <a:p>
            <a:r>
              <a:rPr lang="en-US" sz="4800" dirty="0" smtClean="0">
                <a:solidFill>
                  <a:srgbClr val="FFFF00"/>
                </a:solidFill>
              </a:rPr>
              <a:t>happy</a:t>
            </a:r>
            <a:r>
              <a:rPr lang="en-US" sz="4800" dirty="0" smtClean="0">
                <a:solidFill>
                  <a:srgbClr val="7030A0"/>
                </a:solidFill>
              </a:rPr>
              <a:t>/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l-GR" sz="4800" dirty="0" smtClean="0">
                <a:solidFill>
                  <a:srgbClr val="FFFF00"/>
                </a:solidFill>
              </a:rPr>
              <a:t>χαρούμενος</a:t>
            </a:r>
          </a:p>
          <a:p>
            <a:endParaRPr lang="el-GR" sz="4800" dirty="0">
              <a:solidFill>
                <a:srgbClr val="FFFF00"/>
              </a:solidFill>
            </a:endParaRPr>
          </a:p>
          <a:p>
            <a:r>
              <a:rPr lang="en-US" sz="4800" dirty="0" smtClean="0"/>
              <a:t>strong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/>
              <a:t>δυνατός</a:t>
            </a:r>
          </a:p>
          <a:p>
            <a:endParaRPr lang="el-GR" sz="4800" dirty="0"/>
          </a:p>
          <a:p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together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μαζί</a:t>
            </a:r>
          </a:p>
          <a:p>
            <a:endParaRPr lang="el-GR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46290"/>
            <a:ext cx="1120032" cy="9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6181" y="4581128"/>
            <a:ext cx="92416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399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987" cy="14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2267"/>
            <a:ext cx="1269986" cy="12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658074"/>
            <a:ext cx="1286598" cy="12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3861049"/>
            <a:ext cx="128659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226435" y="303753"/>
            <a:ext cx="25667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strong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668864" y="1477792"/>
            <a:ext cx="16818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door</a:t>
            </a:r>
            <a:endParaRPr lang="en-US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436533" y="2705563"/>
            <a:ext cx="2196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pirate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728391" y="3955123"/>
            <a:ext cx="17331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map</a:t>
            </a:r>
            <a:endParaRPr lang="en-US" sz="6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495465" y="5373216"/>
            <a:ext cx="2371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en-US" sz="6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82" y="5137923"/>
            <a:ext cx="1289782" cy="17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8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7 -0.00394 C 0.04461 -0.00556 -0.02275 -0.01065 -0.09028 -0.01343 C -0.1323 -0.01134 -0.17257 -0.00787 -0.21407 -0.00069 C -0.22275 0.00278 -0.2316 0.0037 -0.24028 0.00718 C -0.24462 0.01088 -0.24862 0.01157 -0.25348 0.01366 C -0.26233 0.02176 -0.26632 0.0162 -0.27362 0.03102 C -0.2724 0.04051 -0.2724 0.04352 -0.2665 0.04861 C -0.254 0.08171 -0.23837 0.11273 -0.21893 0.13912 C -0.20521 0.15764 -0.18681 0.16829 -0.1724 0.18495 C -0.1632 0.19537 -0.15573 0.20856 -0.14514 0.2169 C -0.14098 0.22014 -0.13612 0.22153 -0.13195 0.22477 C -0.12882 0.22731 -0.12674 0.23171 -0.12362 0.23426 C -0.12032 0.23704 -0.11632 0.23773 -0.11303 0.24051 C -0.10469 0.24722 -0.09705 0.25532 -0.08907 0.26273 C -0.08559 0.26597 -0.08108 0.26644 -0.07726 0.26921 C -0.06546 0.27755 -0.05434 0.2875 -0.04271 0.29606 C 0.00902 0.3338 0.05468 0.38287 0.10607 0.42153 C 0.11944 0.43171 0.13003 0.44514 0.14184 0.4581 C 0.1493 0.46644 0.1585 0.47199 0.16684 0.4787 C 0.18055 0.48958 0.18732 0.51597 0.20364 0.52153 C 0.2059 0.53032 0.21406 0.54005 0.21805 0.54699 C 0.22152 0.55301 0.22083 0.55718 0.22517 0.56273 C 0.22725 0.57106 0.23003 0.57917 0.2335 0.58657 C 0.23454 0.59931 0.23437 0.60162 0.23697 0.61366 C 0.23802 0.61852 0.24062 0.62801 0.24062 0.62824 C 0.24184 0.63935 0.24513 0.64907 0.24774 0.65972 C 0.24687 0.66921 0.2467 0.67894 0.24531 0.68819 C 0.24409 0.69583 0.2401 0.69977 0.23697 0.70579 C 0.23159 0.71597 0.23072 0.72546 0.22274 0.73264 C 0.21788 0.7456 0.22361 0.73449 0.21562 0.74051 C 0.21041 0.74444 0.21059 0.75023 0.20364 0.75486 C 0.19791 0.76273 0.19027 0.77083 0.18229 0.77384 C 0.17743 0.78032 0.17031 0.7831 0.16441 0.78819 C 0.15937 0.79815 0.16388 0.7919 0.14895 0.79606 C 0.13333 0.80046 0.11979 0.80301 0.10364 0.80417 C 0.08975 0.80532 0.07586 0.80579 0.06197 0.80718 C 0.05451 0.80787 0.04687 0.80926 0.03941 0.81042 C 0.0085 0.80926 -0.02257 0.80856 -0.05348 0.80718 C -0.0632 0.80671 -0.07032 0.80231 -0.07969 0.79931 C -0.1 0.79282 -0.1165 0.78519 -0.13438 0.77083 C -0.14375 0.76319 -0.15296 0.75069 -0.16303 0.74537 C -0.17014 0.7375 -0.17796 0.73009 -0.18559 0.72315 C -0.19289 0.71644 -0.19445 0.71806 -0.20105 0.71042 C -0.21129 0.69861 -0.21893 0.68449 -0.22605 0.66921 C -0.23629 0.64722 -0.25469 0.63102 -0.26771 0.61204 C -0.27622 0.59954 -0.27934 0.58171 -0.28559 0.56759 C -0.29098 0.55556 -0.29792 0.5463 -0.30469 0.53588 C -0.31112 0.52616 -0.30504 0.53194 -0.31181 0.52639 C -0.31355 0.51921 -0.31684 0.51296 -0.31893 0.50579 C -0.32118 0.49838 -0.32153 0.49306 -0.32483 0.48657 C -0.32639 0.4787 -0.32691 0.47153 -0.32969 0.46435 C -0.33004 0.46157 -0.33073 0.45463 -0.33195 0.45162 C -0.33334 0.44838 -0.33594 0.44583 -0.33681 0.44213 C -0.33716 0.44051 -0.33716 0.43866 -0.33803 0.4375 C -0.34428 0.42755 -0.36441 0.41736 -0.37362 0.41528 C -0.37882 0.41181 -0.38473 0.4081 -0.39028 0.40579 C -0.39636 0.40046 -0.40469 0.39606 -0.41181 0.39468 C -0.41997 0.38704 -0.40955 0.39583 -0.42136 0.38981 C -0.42275 0.38912 -0.42362 0.3875 -0.42483 0.38657 C -0.42605 0.38588 -0.42726 0.38542 -0.42848 0.38495 C -0.43004 0.38171 -0.4323 0.37801 -0.43195 0.37384 C -0.43178 0.37199 -0.43021 0.37083 -0.42969 0.36921 C -0.42952 0.36875 -0.42969 0.36806 -0.42969 0.36759 " pathEditMode="relative" rAng="0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3.33333E-6 C -0.04046 -0.00185 -0.08073 -0.00625 -0.12136 -0.00787 C -0.13525 -0.01111 -0.14792 -0.01829 -0.16181 -0.0206 C -0.17032 -0.02523 -0.17882 -0.02824 -0.18803 -0.03009 C -0.20313 -0.03704 -0.2198 -0.03912 -0.23577 -0.0412 C -0.2507 -0.04907 -0.26737 -0.05347 -0.28334 -0.05718 C -0.28855 -0.06065 -0.29323 -0.06157 -0.29879 -0.06343 C -0.3033 -0.06528 -0.30712 -0.06852 -0.31181 -0.06991 C -0.31476 -0.07222 -0.31719 -0.07546 -0.32014 -0.07801 C -0.32466 -0.08125 -0.33004 -0.08333 -0.33455 -0.08727 C -0.34167 -0.09352 -0.34636 -0.09954 -0.35469 -0.10324 C -0.3632 -0.11204 -0.37414 -0.11875 -0.38455 -0.12222 C -0.39063 -0.12778 -0.39705 -0.13218 -0.40348 -0.13657 C -0.40712 -0.13912 -0.4106 -0.1419 -0.41424 -0.14444 C -0.4158 -0.1456 -0.4191 -0.14769 -0.4191 -0.14769 C -0.42431 -0.15833 -0.41737 -0.14607 -0.42744 -0.15556 C -0.42935 -0.15741 -0.43021 -0.1625 -0.43091 -0.16505 C -0.42171 -0.16921 -0.4132 -0.17523 -0.40348 -0.17778 C -0.37084 -0.19884 -0.33282 -0.1912 -0.29757 -0.19213 C -0.28004 -0.19421 -0.26389 -0.20232 -0.24636 -0.20324 C -0.22257 -0.2044 -0.19879 -0.20417 -0.17501 -0.20463 C -0.13976 -0.20417 -0.10382 -0.20949 -0.0691 -0.20162 C -0.05921 -0.19931 -0.04931 -0.19537 -0.03924 -0.19352 C -0.02223 -0.19028 -0.00504 -0.18958 0.01197 -0.18727 C 0.01597 -0.18681 0.02378 -0.18565 0.02378 -0.18565 C 0.03211 -0.18287 0.03923 -0.17801 0.04756 -0.17616 C 0.06128 -0.16713 0.07604 -0.16042 0.09045 -0.15394 C 0.10034 -0.14954 0.1092 -0.14167 0.11909 -0.13657 C 0.12465 -0.13079 0.1276 -0.12269 0.13333 -0.11736 C 0.13993 -0.10463 0.14427 -0.09097 0.14999 -0.07801 C 0.15138 -0.06667 0.15538 -0.0581 0.15833 -0.04769 C 0.16197 -0.03519 0.16336 -0.02292 0.16788 -0.01111 C 0.17135 0.01134 0.17499 0.03264 0.17743 0.05556 C 0.17708 0.08148 0.1769 0.10718 0.17621 0.13333 C 0.17586 0.14398 0.17552 0.15139 0.16788 0.15556 C 0.16076 0.16944 0.15868 0.19329 0.14999 0.20486 C 0.14704 0.21667 0.14114 0.22639 0.13576 0.23657 C 0.13281 0.25162 0.12361 0.26088 0.11909 0.27454 C 0.11302 0.29282 0.10399 0.30926 0.09652 0.32685 C 0.09548 0.3294 0.09305 0.32963 0.09166 0.33171 C 0.08593 0.33866 0.08072 0.34653 0.07499 0.35393 C 0.07291 0.35625 0.07222 0.36065 0.07031 0.36343 C 0.06822 0.3662 0.06545 0.36736 0.06319 0.36991 C 0.05607 0.37778 0.05312 0.38518 0.04531 0.39051 C 0.0434 0.39977 0.04027 0.39861 0.03454 0.40486 C 0.03072 0.41736 0.0276 0.41551 0.01788 0.41898 C 0.01128 0.42569 0.00798 0.42963 -9.16667E-6 0.43495 C -0.00382 0.4375 -0.01181 0.44097 -0.01181 0.44097 C -0.01771 0.44722 -0.02344 0.45301 -0.03091 0.45556 C -0.0441 0.46759 -0.06181 0.47199 -0.07744 0.47454 C -0.10348 0.48634 -0.14497 0.48287 -0.17136 0.48403 C -0.17483 0.48472 -0.18386 0.48518 -0.18803 0.48727 C -0.19219 0.48912 -0.19584 0.49259 -0.20001 0.49375 C -0.20955 0.49583 -0.21598 0.49815 -0.22501 0.50162 C -0.23039 0.50671 -0.23247 0.50787 -0.23924 0.50949 C -0.25209 0.5162 -0.26459 0.52477 -0.27848 0.5287 C -0.28542 0.53449 -0.29306 0.53843 -0.30001 0.54444 C -0.30296 0.54676 -0.30556 0.54954 -0.30834 0.55231 C -0.3099 0.5537 -0.31303 0.55694 -0.31303 0.55694 C -0.31337 0.5588 -0.31337 0.56088 -0.31424 0.56204 C -0.31754 0.56643 -0.33612 0.57338 -0.34046 0.57454 C -0.35834 0.57917 -0.37639 0.58241 -0.3941 0.58866 C -0.40921 0.59444 -0.42327 0.60463 -0.43924 0.60463 " pathEditMode="relative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-0.04618 0.00764 -0.02448 0.00278 -0.12153 0.00139 C -0.14045 -0.00417 -0.15955 -0.00903 -0.17865 -0.01273 C -0.18333 -0.01551 -0.18854 -0.01713 -0.19288 -0.02083 C -0.19792 -0.025 -0.20017 -0.02986 -0.20608 -0.03218 C -0.22257 -0.05394 -0.24566 -0.06273 -0.26667 -0.075 C -0.28438 -0.08495 -0.30191 -0.09838 -0.32031 -0.10671 C -0.32118 -0.10833 -0.32188 -0.10995 -0.32274 -0.11134 C -0.32413 -0.11343 -0.32604 -0.11528 -0.32743 -0.11783 C -0.33073 -0.12361 -0.33316 -0.13195 -0.33576 -0.13843 C -0.34254 -0.15463 -0.33594 -0.1382 -0.3441 -0.15278 C -0.35 -0.1632 -0.35382 -0.17477 -0.36076 -0.18426 C -0.36198 -0.19051 -0.36406 -0.1956 -0.36563 -0.20162 C -0.36736 -0.21921 -0.37066 -0.23681 -0.37396 -0.25417 C -0.37309 -0.27639 -0.37344 -0.29884 -0.37153 -0.32083 C -0.37135 -0.32245 -0.3691 -0.32153 -0.36788 -0.32222 C -0.36163 -0.32616 -0.35556 -0.33009 -0.34896 -0.33333 C -0.33872 -0.33843 -0.32795 -0.34074 -0.31788 -0.34607 C -0.30868 -0.35093 -0.30139 -0.3588 -0.29167 -0.36204 C -0.28351 -0.36759 -0.27344 -0.36759 -0.26441 -0.36991 C -0.26076 -0.37083 -0.25712 -0.37176 -0.25365 -0.37315 C -0.24948 -0.37477 -0.24583 -0.37801 -0.24167 -0.3794 C -0.23281 -0.38218 -0.22344 -0.38171 -0.21441 -0.38426 C -0.21111 -0.38519 -0.20816 -0.38681 -0.20486 -0.3875 C -0.19705 -0.38935 -0.18108 -0.39213 -0.18108 -0.39213 C -0.16024 -0.40162 -0.14497 -0.40208 -0.12153 -0.40324 C -0.09375 -0.4044 -0.06597 -0.40579 -0.0382 -0.4081 C 0.03663 -0.40648 0.0158 -0.41412 0.05226 -0.4 C 0.07656 -0.37986 0.10312 -0.3669 0.12847 -0.34931 C 0.14201 -0.33982 0.13837 -0.34653 0.15104 -0.33658 C 0.15451 -0.3338 0.16059 -0.32708 0.16059 -0.32708 C 0.16233 -0.31852 0.16458 -0.30995 0.16667 -0.30162 C 0.16823 -0.27963 0.17309 -0.2632 0.17847 -0.24144 C 0.17986 -0.23588 0.17969 -0.22963 0.1809 -0.22384 C 0.18246 -0.21736 0.18524 -0.21134 0.1868 -0.20486 C 0.19236 -0.1831 0.18889 -0.18704 0.19392 -0.16366 C 0.19635 -0.15255 0.20052 -0.1419 0.20226 -0.13056 C 0.20816 -0.09144 0.21198 -0.05208 0.22135 -0.01435 C 0.2217 0.00417 0.2217 0.02268 0.22257 0.0412 C 0.22292 0.04815 0.22465 0.05486 0.225 0.06157 C 0.22656 0.08704 0.22847 0.13796 0.22847 0.13796 C 0.2276 0.17662 0.22882 0.21551 0.22604 0.25393 C 0.22552 0.26042 0.22066 0.26505 0.21892 0.2713 C 0.21719 0.27731 0.21719 0.28426 0.21545 0.29028 C 0.21215 0.30185 0.20764 0.3125 0.20347 0.32361 C 0.1974 0.33958 0.18594 0.34792 0.17847 0.36157 C 0.16944 0.3787 0.16215 0.39305 0.15 0.40602 C 0.12309 0.43565 0.10156 0.45 0.06892 0.46667 C 0.06441 0.46898 0.06042 0.47245 0.0559 0.47454 C 0.04618 0.47893 0.02604 0.48565 0.02604 0.48565 C 0.01319 0.49722 -0.00035 0.5044 -0.01563 0.50787 C -0.03715 0.52384 -0.00955 0.50532 -0.03455 0.51574 C -0.03872 0.51759 -0.04236 0.52176 -0.04653 0.52361 C -0.06372 0.53079 -0.08212 0.53426 -0.1 0.53634 C -0.11701 0.53565 -0.13438 0.53704 -0.15122 0.53333 C -0.16372 0.53055 -0.17552 0.5243 -0.1882 0.52222 C -0.19063 0.52106 -0.19288 0.51991 -0.19531 0.51898 C -0.19757 0.51829 -0.20017 0.51829 -0.20243 0.51736 C -0.21042 0.51366 -0.21788 0.50625 -0.225 0.5 C -0.22986 0.49167 -0.23594 0.48472 -0.24063 0.47616 C -0.2474 0.46389 -0.25122 0.44977 -0.25833 0.43796 C -0.25972 0.42708 -0.26094 0.4169 -0.2632 0.40602 C -0.26632 0.33171 -0.26719 0.25694 -0.2691 0.18241 C -0.26736 0.11412 -0.26458 0.04606 -0.2632 -0.02222 C -0.26198 -0.07963 -0.2658 -0.11852 -0.25608 -0.16852 C -0.25434 -0.18681 -0.25521 -0.20463 -0.25 -0.22222 C -0.24913 -0.2507 -0.24219 -0.29884 -0.26198 -0.32083 C -0.26545 -0.32477 -0.27205 -0.32801 -0.27622 -0.33033 C -0.28524 -0.3419 -0.29288 -0.34306 -0.30486 -0.34445 C -0.31858 -0.34815 -0.33021 -0.35671 -0.34288 -0.36366 C -0.35156 -0.37454 -0.34115 -0.36296 -0.35122 -0.36991 C -0.36233 -0.37755 -0.36042 -0.3787 -0.375 -0.38102 C -0.38212 -0.38333 -0.39653 -0.38588 -0.39653 -0.38588 C -0.40139 -0.3882 -0.40313 -0.38773 -0.40608 -0.39375 C -0.40469 -0.39954 -0.40243 -0.41111 -0.40243 -0.41111 " pathEditMode="relative" ptsTypes="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-0.00139 0.00902 -0.00295 0.01481 -0.00712 0.02222 C -0.01042 0.03842 -0.02518 0.05925 -0.03351 0.07152 C -0.03993 0.08124 -0.03525 0.078 -0.04184 0.08101 C -0.04792 0.09189 -0.05782 0.10671 -0.06789 0.11111 C -0.08681 0.13171 -0.06077 0.10486 -0.08091 0.1206 C -0.08386 0.12268 -0.08559 0.12638 -0.08802 0.1287 C -0.10035 0.13888 -0.11337 0.14583 -0.12639 0.15393 C -0.13542 0.15972 -0.14358 0.16712 -0.15365 0.1699 C -0.15938 0.178 -0.17118 0.18379 -0.17969 0.18425 C -0.21389 0.18587 -0.24792 0.18611 -0.28212 0.18726 C -0.304 0.19189 -0.32552 0.19699 -0.34757 0.19999 C -0.36077 0.20185 -0.37379 0.20324 -0.38698 0.20486 C -0.39132 0.20532 -0.4 0.20648 -0.4 0.20648 C -0.42917 0.20578 -0.45816 0.21064 -0.48577 0.19837 C -0.48229 0.18356 -0.47761 0.16944 -0.46789 0.16041 C -0.46407 0.14513 -0.4375 0.12592 -0.42865 0.11759 C -0.38594 0.07731 -0.34983 0.05347 -0.30122 0.02222 C -0.26493 -0.00116 -0.23091 -0.02848 -0.19757 -0.05857 C -0.19011 -0.06528 -0.17014 -0.09561 -0.16545 -0.10301 C -0.16146 -0.10926 -0.15573 -0.1132 -0.15122 -0.11899 C -0.14219 -0.13033 -0.13455 -0.14352 -0.125 -0.15394 C -0.11511 -0.16482 -0.09792 -0.18311 -0.08698 -0.19676 C -0.07292 -0.21505 -0.06372 -0.23565 -0.05 -0.25394 C -0.04202 -0.27894 -0.04861 -0.26088 -0.03229 -0.2919 C -0.02691 -0.30163 -0.02379 -0.31112 -0.01667 -0.31899 C 0.00555 -0.34422 0.03194 -0.36181 0.0559 -0.38403 C 0.06597 -0.39352 0.07031 -0.41065 0.07621 -0.42385 C 0.08125 -0.43496 0.08125 -0.4301 0.08923 -0.43959 C 0.09132 -0.44213 0.09635 -0.45371 0.09757 -0.45556 C 0.10017 -0.4595 0.1033 -0.46274 0.1059 -0.46667 C 0.11475 -0.48033 0.11909 -0.49838 0.12968 -0.5095 C 0.13264 -0.51713 0.13524 -0.52686 0.14045 -0.53172 C 0.14409 -0.54561 0.1526 -0.56204 0.16198 -0.56968 C 0.1651 -0.57547 0.16805 -0.5794 0.17031 -0.58565 C 0.171 -0.58727 0.17361 -0.58913 0.17257 -0.59051 C 0.17135 -0.59213 0.16944 -0.58959 0.16788 -0.58889 C 0.15625 -0.58403 0.16545 -0.58681 0.15364 -0.58403 C 0.13715 -0.56852 0.1158 -0.56945 0.09757 -0.55718 C 0.06857 -0.53751 0.1125 -0.56644 0.07378 -0.54445 C 0.05972 -0.53635 0.04687 -0.52477 0.03211 -0.51899 C 0.01493 -0.50394 -0.00434 -0.49862 -0.02257 -0.48727 C -0.04028 -0.47663 -0.05799 -0.46389 -0.07761 -0.46019 C -0.09393 -0.45116 -0.11198 -0.44653 -0.12882 -0.43959 C -0.16684 -0.42385 -0.20556 -0.41112 -0.2441 -0.39676 C -0.26875 -0.38751 -0.26893 -0.38681 -0.29045 -0.37616 C -0.30695 -0.36806 -0.32309 -0.35556 -0.34045 -0.3507 C -0.34931 -0.34491 -0.35868 -0.34862 -0.36789 -0.34445 C -0.37709 -0.33588 -0.37049 -0.34051 -0.39289 -0.34283 C -0.41129 -0.34468 -0.42917 -0.34607 -0.44757 -0.34607 " pathEditMode="relative" ptsTypes="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-0.02066 0.00879 -0.04132 0.00926 -0.0632 0.01111 C -0.10851 0.01018 -0.14341 0.00717 -0.18577 0.00463 C -0.22795 -0.0007 -0.27101 -0.00047 -0.3132 -0.00162 C -0.33854 -0.00556 -0.35729 -0.00556 -0.38577 -0.00648 C -0.39549 -0.01065 -0.40556 -0.01297 -0.41545 -0.01597 C -0.42066 -0.0176 -0.43108 -0.0206 -0.43108 -0.0206 C -0.42882 -0.04352 -0.42847 -0.02986 -0.41788 -0.04769 C -0.40122 -0.0757 -0.37275 -0.09074 -0.34879 -0.10486 C -0.32691 -0.11783 -0.30521 -0.13148 -0.28334 -0.14445 C -0.2625 -0.15672 -0.23941 -0.16875 -0.21788 -0.1794 C -0.19479 -0.19074 -0.17344 -0.2007 -0.15122 -0.21435 C -0.1441 -0.21875 -0.13646 -0.22616 -0.13108 -0.23334 C -0.12709 -0.23866 -0.1191 -0.24931 -0.1191 -0.24931 C -0.11181 -0.26898 -0.11806 -0.25695 -0.10486 -0.27153 C -0.07327 -0.30672 -0.12136 -0.26181 -0.05382 -0.31922 C -0.04775 -0.32408 -0.0408 -0.32593 -0.03455 -0.33033 C -0.01441 -0.34514 -0.00191 -0.35903 0.01423 -0.3794 C 0.01649 -0.38241 0.01718 -0.38704 0.01892 -0.39051 C 0.02656 -0.4051 0.03507 -0.41991 0.04392 -0.43334 C 0.05555 -0.45093 0.06857 -0.45996 0.08333 -0.47153 C 0.09392 -0.47986 0.10139 -0.49144 0.1118 -0.5 C 0.12396 -0.52014 0.13507 -0.54028 0.14514 -0.56204 C 0.14687 -0.56597 0.14913 -0.56945 0.15121 -0.57315 C 0.15347 -0.57685 0.15642 -0.5801 0.15833 -0.58426 C 0.16597 -0.6007 0.17014 -0.61829 0.17968 -0.63334 C 0.18298 -0.6463 0.18437 -0.66181 0.19166 -0.67153 C 0.19323 -0.68195 0.19427 -0.69121 0.19878 -0.7 C 0.20104 -0.71713 0.20156 -0.73403 0.20468 -0.75093 C 0.2059 -0.76482 0.2085 -0.77847 0.19635 -0.78264 C 0.1908 -0.7882 0.18524 -0.79121 0.17847 -0.79375 C 0.17222 -0.79607 0.15955 -0.8 0.15955 -0.8 C 0.12673 -0.82222 0.0908 -0.82269 0.05468 -0.82547 C 0.03142 -0.82917 0.04132 -0.82755 0.025 -0.83033 C -0.10799 -0.82847 -0.05382 -0.84769 -0.1 -0.82222 C -0.11754 -0.80324 -0.10868 -0.80996 -0.12518 -0.8 C -0.14219 -0.77709 -0.16615 -0.7625 -0.17986 -0.73496 C -0.18403 -0.70255 -0.18525 -0.66482 -0.18698 -0.63172 C -0.18785 -0.61366 -0.18802 -0.59514 -0.19532 -0.5794 C -0.19861 -0.55394 -0.20782 -0.53125 -0.2132 -0.50648 C -0.21702 -0.48935 -0.21389 -0.48935 -0.22032 -0.46991 C -0.2257 -0.45347 -0.23056 -0.43704 -0.23577 -0.4206 C -0.23941 -0.40903 -0.2415 -0.39653 -0.24653 -0.38588 C -0.24879 -0.37408 -0.25591 -0.36644 -0.25955 -0.35556 C -0.26059 -0.35255 -0.26077 -0.34885 -0.26198 -0.34607 C -0.2632 -0.34352 -0.26528 -0.34213 -0.26667 -0.33982 C -0.27292 -0.3301 -0.27847 -0.31945 -0.28455 -0.30949 C -0.28594 -0.30718 -0.28577 -0.30394 -0.28698 -0.30162 C -0.29063 -0.29445 -0.29705 -0.29097 -0.30122 -0.28426 C -0.31077 -0.26852 -0.31979 -0.25209 -0.33212 -0.23982 C -0.33889 -0.22639 -0.36007 -0.22176 -0.37032 -0.2176 C -0.4316 -0.22014 -0.49219 -0.22732 -0.55365 -0.22871 C -0.56354 -0.22917 -0.57344 -0.2294 -0.58334 -0.23033 C -0.58542 -0.23056 -0.58785 -0.22986 -0.58941 -0.23172 C -0.59063 -0.2331 -0.59011 -0.23611 -0.59045 -0.2382 C -0.58837 -0.25972 -0.59254 -0.25602 -0.57379 -0.25394 C -0.55417 -0.24769 -0.53542 -0.24375 -0.51545 -0.23982 C -0.48976 -0.24283 -0.4658 -0.25648 -0.43941 -0.2588 C -0.43507 -0.25834 -0.43056 -0.25834 -0.42622 -0.25718 C -0.41945 -0.25556 -0.4132 -0.24931 -0.40712 -0.24607 C -0.40382 -0.24445 -0.4 -0.24398 -0.39653 -0.24283 C -0.39219 -0.23935 -0.38976 -0.23982 -0.3882 -0.23334 C -0.39271 -0.22431 -0.3875 -0.23241 -0.39532 -0.22709 C -0.39792 -0.22547 -0.39966 -0.22107 -0.40243 -0.2206 C -0.41163 -0.21875 -0.42084 -0.21736 -0.42986 -0.21435 C -0.42691 -0.22199 -0.4257 -0.2206 -0.43108 -0.2206 " pathEditMode="relative" ptsTypes="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91</Words>
  <Application>Microsoft Office PowerPoint</Application>
  <PresentationFormat>On-screen Show (4:3)</PresentationFormat>
  <Paragraphs>36</Paragraphs>
  <Slides>10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despinaev</cp:lastModifiedBy>
  <cp:revision>12</cp:revision>
  <dcterms:created xsi:type="dcterms:W3CDTF">2014-10-08T18:04:19Z</dcterms:created>
  <dcterms:modified xsi:type="dcterms:W3CDTF">2020-05-01T10:13:48Z</dcterms:modified>
</cp:coreProperties>
</file>