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71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SemiBold" panose="00000700000000000000" pitchFamily="2" charset="0"/>
      <p:bold r:id="rId8"/>
    </p:embeddedFont>
    <p:embeddedFont>
      <p:font typeface="Patrick Hand" panose="000005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97617"/>
            <a:ext cx="899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Divide the class into two teams. Each team then takes turns in choosing TWO squares. If the two squares are the same word / picture, then the team gets a point. If the two squares are different, then click on the red circle to hide the picture again. </a:t>
            </a:r>
            <a:r>
              <a:rPr lang="en-US" sz="2200" i="1" smtClean="0">
                <a:cs typeface="Poppins SemiBold" panose="00000700000000000000" pitchFamily="2" charset="0"/>
              </a:rPr>
              <a:t>Students </a:t>
            </a:r>
            <a:r>
              <a:rPr lang="en-US" sz="2200" i="1" dirty="0" smtClean="0">
                <a:cs typeface="Poppins SemiBold" panose="00000700000000000000" pitchFamily="2" charset="0"/>
              </a:rPr>
              <a:t>must try to remember where the matching pairs of words are. </a:t>
            </a:r>
            <a:endParaRPr lang="en-US" sz="2200" i="1" dirty="0">
              <a:cs typeface="Poppins SemiBold" panose="000007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1143000"/>
            <a:ext cx="4724243" cy="2771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962400"/>
            <a:ext cx="80772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How to Play</a:t>
            </a:r>
            <a:endParaRPr lang="en-US" sz="8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534090"/>
            <a:ext cx="807720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www.Games4esl.com</a:t>
            </a:r>
            <a:endParaRPr lang="en-US" sz="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0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00004"/>
              </p:ext>
            </p:extLst>
          </p:nvPr>
        </p:nvGraphicFramePr>
        <p:xfrm>
          <a:off x="0" y="0"/>
          <a:ext cx="9144000" cy="6807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Friday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Monday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Friday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Saturday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Tuesday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Thursday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Wednesday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Saturday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Monday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Sunday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Thursday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Tuesday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Wednesday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Sunday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696" y="66184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721810" y="199477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696" y="1003055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9" name="&quot;No&quot; Symbol 48"/>
          <p:cNvSpPr/>
          <p:nvPr/>
        </p:nvSpPr>
        <p:spPr>
          <a:xfrm>
            <a:off x="3721810" y="113634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008" y="1981870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1" name="&quot;No&quot; Symbol 50"/>
          <p:cNvSpPr/>
          <p:nvPr/>
        </p:nvSpPr>
        <p:spPr>
          <a:xfrm>
            <a:off x="3725122" y="211516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008" y="2944499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3" name="&quot;No&quot; Symbol 52"/>
          <p:cNvSpPr/>
          <p:nvPr/>
        </p:nvSpPr>
        <p:spPr>
          <a:xfrm>
            <a:off x="3725122" y="307779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008" y="4878267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6" name="&quot;No&quot; Symbol 55"/>
          <p:cNvSpPr/>
          <p:nvPr/>
        </p:nvSpPr>
        <p:spPr>
          <a:xfrm>
            <a:off x="3725122" y="506307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008" y="5840896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8" name="&quot;No&quot; Symbol 57"/>
          <p:cNvSpPr/>
          <p:nvPr/>
        </p:nvSpPr>
        <p:spPr>
          <a:xfrm>
            <a:off x="3725122" y="5999947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321" y="3924413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0" name="&quot;No&quot; Symbol 59"/>
          <p:cNvSpPr/>
          <p:nvPr/>
        </p:nvSpPr>
        <p:spPr>
          <a:xfrm>
            <a:off x="3735435" y="405770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09891" y="63321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2" name="&quot;No&quot; Symbol 61"/>
          <p:cNvSpPr/>
          <p:nvPr/>
        </p:nvSpPr>
        <p:spPr>
          <a:xfrm>
            <a:off x="8282005" y="19661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609891" y="1000192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4" name="&quot;No&quot; Symbol 63"/>
          <p:cNvSpPr/>
          <p:nvPr/>
        </p:nvSpPr>
        <p:spPr>
          <a:xfrm>
            <a:off x="8282005" y="1133485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13203" y="1979007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6" name="&quot;No&quot; Symbol 65"/>
          <p:cNvSpPr/>
          <p:nvPr/>
        </p:nvSpPr>
        <p:spPr>
          <a:xfrm>
            <a:off x="8285317" y="2112300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13203" y="2941636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8" name="&quot;No&quot; Symbol 67"/>
          <p:cNvSpPr/>
          <p:nvPr/>
        </p:nvSpPr>
        <p:spPr>
          <a:xfrm>
            <a:off x="8285317" y="307492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13203" y="4875404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0" name="&quot;No&quot; Symbol 69"/>
          <p:cNvSpPr/>
          <p:nvPr/>
        </p:nvSpPr>
        <p:spPr>
          <a:xfrm>
            <a:off x="8285317" y="506021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13203" y="5838033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2" name="&quot;No&quot; Symbol 71"/>
          <p:cNvSpPr/>
          <p:nvPr/>
        </p:nvSpPr>
        <p:spPr>
          <a:xfrm>
            <a:off x="8285317" y="599708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10637" y="3921550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4" name="&quot;No&quot; Symbol 73"/>
          <p:cNvSpPr/>
          <p:nvPr/>
        </p:nvSpPr>
        <p:spPr>
          <a:xfrm>
            <a:off x="8295630" y="405484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Poppins SemiBold</vt:lpstr>
      <vt:lpstr>Patrick Hand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2019-08-03T00:08:36Z</dcterms:created>
  <dcterms:modified xsi:type="dcterms:W3CDTF">2019-12-07T01:54:11Z</dcterms:modified>
  <cp:contentStatus/>
</cp:coreProperties>
</file>