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2" r:id="rId8"/>
    <p:sldId id="263" r:id="rId9"/>
    <p:sldId id="261" r:id="rId10"/>
    <p:sldId id="291" r:id="rId11"/>
    <p:sldId id="264" r:id="rId12"/>
    <p:sldId id="279" r:id="rId13"/>
    <p:sldId id="292" r:id="rId14"/>
    <p:sldId id="265" r:id="rId15"/>
    <p:sldId id="278" r:id="rId16"/>
    <p:sldId id="293" r:id="rId17"/>
    <p:sldId id="266" r:id="rId18"/>
    <p:sldId id="281" r:id="rId19"/>
    <p:sldId id="296" r:id="rId20"/>
    <p:sldId id="268" r:id="rId21"/>
    <p:sldId id="282" r:id="rId22"/>
    <p:sldId id="294" r:id="rId23"/>
    <p:sldId id="269" r:id="rId24"/>
    <p:sldId id="284" r:id="rId25"/>
    <p:sldId id="295" r:id="rId26"/>
    <p:sldId id="270" r:id="rId27"/>
    <p:sldId id="280" r:id="rId28"/>
    <p:sldId id="297" r:id="rId29"/>
    <p:sldId id="271" r:id="rId30"/>
    <p:sldId id="285" r:id="rId31"/>
    <p:sldId id="298" r:id="rId32"/>
    <p:sldId id="272" r:id="rId33"/>
    <p:sldId id="286" r:id="rId34"/>
    <p:sldId id="300" r:id="rId35"/>
    <p:sldId id="267" r:id="rId36"/>
    <p:sldId id="288" r:id="rId37"/>
    <p:sldId id="301" r:id="rId38"/>
    <p:sldId id="274" r:id="rId39"/>
    <p:sldId id="283" r:id="rId40"/>
    <p:sldId id="302" r:id="rId41"/>
    <p:sldId id="275" r:id="rId42"/>
    <p:sldId id="287" r:id="rId43"/>
    <p:sldId id="299" r:id="rId44"/>
    <p:sldId id="273" r:id="rId45"/>
    <p:sldId id="289" r:id="rId46"/>
    <p:sldId id="303" r:id="rId47"/>
    <p:sldId id="276" r:id="rId48"/>
    <p:sldId id="290" r:id="rId49"/>
    <p:sldId id="304" r:id="rId5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8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7FDB-964B-47C4-B209-44A5D021BC16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2CD0-2FB0-4045-86C7-1C00F610025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Time Prepositions </a:t>
            </a:r>
            <a:endParaRPr lang="el-GR" sz="54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3143248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In – On - At</a:t>
            </a:r>
            <a:endParaRPr lang="el-GR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_____the weekend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357290" y="2000240"/>
            <a:ext cx="135732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357290" y="3000372"/>
            <a:ext cx="12858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4000504"/>
            <a:ext cx="114300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_____7 o’clock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2858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21444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21444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_____summer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14414" y="2000240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3000372"/>
            <a:ext cx="135732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35732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>
                <a:solidFill>
                  <a:srgbClr val="C00000"/>
                </a:solidFill>
              </a:rPr>
              <a:t> </a:t>
            </a:r>
            <a:r>
              <a:rPr lang="el-GR" b="1" dirty="0" smtClean="0">
                <a:solidFill>
                  <a:srgbClr val="C00000"/>
                </a:solidFill>
              </a:rPr>
              <a:t>μήνες </a:t>
            </a:r>
            <a:r>
              <a:rPr lang="el-GR" dirty="0" smtClean="0"/>
              <a:t>:  </a:t>
            </a:r>
            <a:r>
              <a:rPr lang="en-US" dirty="0" smtClean="0"/>
              <a:t>in November</a:t>
            </a:r>
          </a:p>
          <a:p>
            <a:pPr lvl="0">
              <a:buNone/>
            </a:pPr>
            <a:endParaRPr lang="el-GR" dirty="0"/>
          </a:p>
          <a:p>
            <a:pPr lvl="0"/>
            <a:r>
              <a:rPr lang="el-GR" b="1" dirty="0" smtClean="0">
                <a:solidFill>
                  <a:srgbClr val="C00000"/>
                </a:solidFill>
              </a:rPr>
              <a:t> εποχές </a:t>
            </a:r>
            <a:r>
              <a:rPr lang="el-GR" dirty="0" smtClean="0"/>
              <a:t>: </a:t>
            </a:r>
            <a:r>
              <a:rPr lang="en-US" dirty="0" smtClean="0"/>
              <a:t>in winter</a:t>
            </a:r>
            <a:r>
              <a:rPr lang="el-GR" dirty="0" smtClean="0"/>
              <a:t>, </a:t>
            </a:r>
            <a:r>
              <a:rPr lang="en-US" dirty="0" smtClean="0"/>
              <a:t>in summer, in spring, in autumn</a:t>
            </a:r>
          </a:p>
          <a:p>
            <a:pPr lvl="0"/>
            <a:endParaRPr lang="en-US" dirty="0" smtClean="0"/>
          </a:p>
          <a:p>
            <a:pPr lvl="0"/>
            <a:r>
              <a:rPr lang="el-GR" b="1" dirty="0" smtClean="0">
                <a:solidFill>
                  <a:srgbClr val="C00000"/>
                </a:solidFill>
              </a:rPr>
              <a:t>χρόνια</a:t>
            </a:r>
            <a:r>
              <a:rPr lang="el-GR" b="1" dirty="0">
                <a:solidFill>
                  <a:srgbClr val="C00000"/>
                </a:solidFill>
              </a:rPr>
              <a:t>, αιώνες  και μεγαλύτερες χρονικές </a:t>
            </a:r>
            <a:r>
              <a:rPr lang="el-GR" b="1" dirty="0" smtClean="0">
                <a:solidFill>
                  <a:srgbClr val="C00000"/>
                </a:solidFill>
              </a:rPr>
              <a:t>περιόδους</a:t>
            </a:r>
            <a:r>
              <a:rPr lang="el-GR" dirty="0" smtClean="0"/>
              <a:t> : </a:t>
            </a:r>
            <a:r>
              <a:rPr lang="en-US" dirty="0" smtClean="0"/>
              <a:t>in 2001</a:t>
            </a:r>
            <a:r>
              <a:rPr lang="el-GR" dirty="0"/>
              <a:t> </a:t>
            </a:r>
            <a:r>
              <a:rPr lang="en-US" dirty="0" smtClean="0"/>
              <a:t>,</a:t>
            </a:r>
            <a:r>
              <a:rPr lang="el-GR" dirty="0" smtClean="0"/>
              <a:t>   </a:t>
            </a:r>
            <a:r>
              <a:rPr lang="en-US" dirty="0" smtClean="0"/>
              <a:t>in the 20th century, in my free time</a:t>
            </a:r>
            <a:endParaRPr lang="el-GR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l-GR" b="1" dirty="0">
                <a:solidFill>
                  <a:srgbClr val="C00000"/>
                </a:solidFill>
              </a:rPr>
              <a:t>ε</a:t>
            </a:r>
            <a:r>
              <a:rPr lang="el-GR" b="1" dirty="0" smtClean="0">
                <a:solidFill>
                  <a:srgbClr val="C00000"/>
                </a:solidFill>
              </a:rPr>
              <a:t>κφράσεις</a:t>
            </a:r>
            <a:r>
              <a:rPr lang="el-GR" dirty="0" smtClean="0"/>
              <a:t> : </a:t>
            </a:r>
            <a:r>
              <a:rPr lang="en-US" dirty="0" smtClean="0"/>
              <a:t>in the morning, in the afternoon, in the evening</a:t>
            </a:r>
            <a:endParaRPr lang="el-GR" dirty="0" smtClean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500430" y="214290"/>
            <a:ext cx="11544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</a:t>
            </a:r>
            <a:endParaRPr lang="el-GR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_____half past nine (9:30)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14414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14414" y="4000504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</a:t>
            </a:r>
            <a:r>
              <a:rPr lang="en-US" dirty="0" smtClean="0">
                <a:hlinkClick r:id="rId2" action="ppaction://hlinksldjump"/>
              </a:rPr>
              <a:t>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_____night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_____Easter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_____Easter Sunday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357290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4000504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μέρες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smtClean="0"/>
              <a:t>:  </a:t>
            </a:r>
            <a:r>
              <a:rPr lang="en-US" dirty="0" smtClean="0"/>
              <a:t>on Monday, on Tuesday, on weekdays, on Christmas Day, on New Year’s day, on Easter Sunday, on my birthday, on Mother’s day</a:t>
            </a:r>
          </a:p>
          <a:p>
            <a:pPr lvl="0">
              <a:buNone/>
            </a:pPr>
            <a:endParaRPr lang="el-GR" dirty="0"/>
          </a:p>
          <a:p>
            <a:pPr lvl="0"/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ημερομηνίες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smtClean="0"/>
              <a:t>: </a:t>
            </a:r>
            <a:r>
              <a:rPr lang="en-US" dirty="0" smtClean="0"/>
              <a:t>on March 24</a:t>
            </a:r>
            <a:r>
              <a:rPr lang="en-US" baseline="30000" dirty="0" smtClean="0"/>
              <a:t>th</a:t>
            </a:r>
            <a:r>
              <a:rPr lang="en-US" dirty="0" smtClean="0"/>
              <a:t> , on May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l-GR" dirty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428992" y="428604"/>
            <a:ext cx="15327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 </a:t>
            </a:r>
            <a:endParaRPr lang="el-GR" sz="7200" b="1" cap="none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_____April 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_____winter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357290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</a:t>
            </a:r>
            <a:r>
              <a:rPr lang="en-US" dirty="0" smtClean="0">
                <a:hlinkClick r:id="rId2" action="ppaction://hlinksldjump"/>
              </a:rPr>
              <a:t>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_____weekdays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357290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4000504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 </a:t>
            </a:r>
            <a:r>
              <a:rPr lang="el-GR" b="1" dirty="0" smtClean="0">
                <a:solidFill>
                  <a:srgbClr val="00B050"/>
                </a:solidFill>
              </a:rPr>
              <a:t> ώρα </a:t>
            </a:r>
            <a:r>
              <a:rPr lang="el-GR" dirty="0" smtClean="0"/>
              <a:t>: </a:t>
            </a:r>
            <a:r>
              <a:rPr lang="en-US" dirty="0" smtClean="0"/>
              <a:t>at  6 o’clock , at lunchtime</a:t>
            </a:r>
            <a:r>
              <a:rPr lang="el-GR" dirty="0" smtClean="0"/>
              <a:t> ,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moment, at noon , at midnight</a:t>
            </a:r>
            <a:r>
              <a:rPr lang="el-GR" dirty="0" smtClean="0"/>
              <a:t> , </a:t>
            </a:r>
            <a:r>
              <a:rPr lang="en-US" dirty="0" smtClean="0"/>
              <a:t>at sunrise</a:t>
            </a:r>
            <a:r>
              <a:rPr lang="el-GR" dirty="0" smtClean="0"/>
              <a:t> , </a:t>
            </a:r>
            <a:r>
              <a:rPr lang="en-US" dirty="0" smtClean="0"/>
              <a:t>at sunset</a:t>
            </a:r>
            <a:r>
              <a:rPr lang="el-GR" dirty="0" smtClean="0"/>
              <a:t>, </a:t>
            </a:r>
            <a:r>
              <a:rPr lang="en-US" dirty="0" smtClean="0"/>
              <a:t>at the weekend</a:t>
            </a:r>
            <a:endParaRPr lang="el-GR" dirty="0"/>
          </a:p>
          <a:p>
            <a:pPr lvl="0">
              <a:buNone/>
            </a:pPr>
            <a:endParaRPr lang="el-GR" dirty="0"/>
          </a:p>
          <a:p>
            <a:pPr lvl="0"/>
            <a:r>
              <a:rPr lang="el-GR" b="1" dirty="0" smtClean="0">
                <a:solidFill>
                  <a:srgbClr val="00B050"/>
                </a:solidFill>
              </a:rPr>
              <a:t> γιορτές </a:t>
            </a:r>
            <a:r>
              <a:rPr lang="el-GR" dirty="0" smtClean="0"/>
              <a:t>: </a:t>
            </a:r>
            <a:r>
              <a:rPr lang="en-US" dirty="0" smtClean="0"/>
              <a:t>at Christmas</a:t>
            </a:r>
            <a:r>
              <a:rPr lang="el-GR" dirty="0" smtClean="0"/>
              <a:t> , </a:t>
            </a:r>
            <a:r>
              <a:rPr lang="en-US" dirty="0" smtClean="0"/>
              <a:t>at Easter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428992" y="428604"/>
            <a:ext cx="14287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</a:t>
            </a:r>
            <a:r>
              <a:rPr lang="en-US" sz="7200" b="1" cap="none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l-GR" sz="7200" b="1" cap="none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_____June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14414" y="2000240"/>
            <a:ext cx="164307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3000372"/>
            <a:ext cx="164307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14414" y="4000504"/>
            <a:ext cx="157163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_____April 20</a:t>
            </a:r>
            <a:r>
              <a:rPr lang="en-US" baseline="30000" dirty="0" smtClean="0"/>
              <a:t>th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57163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3000372"/>
            <a:ext cx="157163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14414" y="3929066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</a:t>
            </a:r>
            <a:r>
              <a:rPr lang="en-US" dirty="0" smtClean="0"/>
              <a:t>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_____Saturday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357290" y="2000240"/>
            <a:ext cx="150019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hlinkClick r:id="rId2" action="ppaction://hlinksldjump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hlinkClick r:id="rId2" action="ppaction://hlinksldjump"/>
              </a:rPr>
              <a:t>in</a:t>
            </a:r>
            <a:endParaRPr lang="el-GR" sz="3200" b="1" dirty="0">
              <a:solidFill>
                <a:srgbClr val="7030A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357290" y="3000372"/>
            <a:ext cx="1428760" cy="5847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hlinkClick r:id="rId3" action="ppaction://hlinksldjump"/>
              </a:rPr>
              <a:t>on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357290" y="4000504"/>
            <a:ext cx="14287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hlinkClick r:id="rId2" action="ppaction://hlinksldjump"/>
              </a:rPr>
              <a:t>at</a:t>
            </a:r>
            <a:endParaRPr lang="el-GR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the winner! 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2"/>
          <a:srcRect t="18125" r="48026" b="20000"/>
          <a:stretch>
            <a:fillRect/>
          </a:stretch>
        </p:blipFill>
        <p:spPr>
          <a:xfrm>
            <a:off x="5143504" y="2143116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" action="ppaction://hlinkshowjump?jump=lastslideviewed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2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_____Monday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14414" y="2071678"/>
            <a:ext cx="135732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3071810"/>
            <a:ext cx="12858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14414" y="4000504"/>
            <a:ext cx="12858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2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 That’s wrong!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Try again !                  </a:t>
            </a:r>
            <a:endParaRPr lang="el-GR" dirty="0"/>
          </a:p>
        </p:txBody>
      </p:sp>
      <p:pic>
        <p:nvPicPr>
          <p:cNvPr id="5" name="4 - Εικόνα" descr="thumbs-up-down-.jpg"/>
          <p:cNvPicPr>
            <a:picLocks noChangeAspect="1"/>
          </p:cNvPicPr>
          <p:nvPr/>
        </p:nvPicPr>
        <p:blipFill>
          <a:blip r:embed="rId3"/>
          <a:srcRect l="50000" t="20000" b="25625"/>
          <a:stretch>
            <a:fillRect/>
          </a:stretch>
        </p:blipFill>
        <p:spPr>
          <a:xfrm>
            <a:off x="4286248" y="1500174"/>
            <a:ext cx="180975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_____the morning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2000240"/>
            <a:ext cx="135732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200" b="1" dirty="0" smtClean="0">
                <a:hlinkClick r:id="rId2" action="ppaction://hlinksldjump"/>
              </a:rPr>
              <a:t>in</a:t>
            </a:r>
            <a:endParaRPr lang="el-GR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285852" y="3000372"/>
            <a:ext cx="12858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on</a:t>
            </a:r>
            <a:endParaRPr lang="el-GR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4000504"/>
            <a:ext cx="121444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hlinkClick r:id="rId3" action="ppaction://hlinksldjump"/>
              </a:rPr>
              <a:t>at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right!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Continue the quiz .  </a:t>
            </a:r>
            <a:endParaRPr lang="el-GR" dirty="0"/>
          </a:p>
        </p:txBody>
      </p:sp>
      <p:pic>
        <p:nvPicPr>
          <p:cNvPr id="4" name="3 - Εικόνα" descr="thumbs-up-down-.jpg"/>
          <p:cNvPicPr>
            <a:picLocks noChangeAspect="1"/>
          </p:cNvPicPr>
          <p:nvPr/>
        </p:nvPicPr>
        <p:blipFill>
          <a:blip r:embed="rId3"/>
          <a:srcRect t="18125" r="48026" b="20000"/>
          <a:stretch>
            <a:fillRect/>
          </a:stretch>
        </p:blipFill>
        <p:spPr>
          <a:xfrm>
            <a:off x="5000628" y="1285860"/>
            <a:ext cx="188118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Προσαρμοσμένος 2">
      <a:dk1>
        <a:sysClr val="windowText" lastClr="000000"/>
      </a:dk1>
      <a:lt1>
        <a:sysClr val="window" lastClr="FFFFFF"/>
      </a:lt1>
      <a:dk2>
        <a:srgbClr val="1F497D"/>
      </a:dk2>
      <a:lt2>
        <a:srgbClr val="0000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338</Words>
  <Application>Microsoft Office PowerPoint</Application>
  <PresentationFormat>Προβολή στην οθόνη (4:3)</PresentationFormat>
  <Paragraphs>143</Paragraphs>
  <Slides>49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0" baseType="lpstr">
      <vt:lpstr>Θέμα του Office</vt:lpstr>
      <vt:lpstr>Time Prepositions </vt:lpstr>
      <vt:lpstr> </vt:lpstr>
      <vt:lpstr> </vt:lpstr>
      <vt:lpstr> </vt:lpstr>
      <vt:lpstr>_____Monday</vt:lpstr>
      <vt:lpstr>That’s right!</vt:lpstr>
      <vt:lpstr>Oops! That’s wrong!</vt:lpstr>
      <vt:lpstr>_____the morning</vt:lpstr>
      <vt:lpstr>That’s right!</vt:lpstr>
      <vt:lpstr>Oops! That’s wrong!</vt:lpstr>
      <vt:lpstr>_____the weekend</vt:lpstr>
      <vt:lpstr>That’s right!</vt:lpstr>
      <vt:lpstr>Oops! That’s wrong!</vt:lpstr>
      <vt:lpstr>_____7 o’clock</vt:lpstr>
      <vt:lpstr>That’s right!</vt:lpstr>
      <vt:lpstr>Oops! That’s wrong!</vt:lpstr>
      <vt:lpstr>_____summer</vt:lpstr>
      <vt:lpstr>That’s right!</vt:lpstr>
      <vt:lpstr>Oops! That’s wrong!</vt:lpstr>
      <vt:lpstr>_____half past nine (9:30)</vt:lpstr>
      <vt:lpstr>That’s right!</vt:lpstr>
      <vt:lpstr>Oops! That’s wrong!</vt:lpstr>
      <vt:lpstr>_____night</vt:lpstr>
      <vt:lpstr>That’s right!</vt:lpstr>
      <vt:lpstr>Oops! That’s wrong!</vt:lpstr>
      <vt:lpstr>_____Easter</vt:lpstr>
      <vt:lpstr>That’s right!</vt:lpstr>
      <vt:lpstr>Oops! That’s wrong!</vt:lpstr>
      <vt:lpstr>_____Easter Sunday</vt:lpstr>
      <vt:lpstr>That’s right!</vt:lpstr>
      <vt:lpstr>Oops! That’s wrong!</vt:lpstr>
      <vt:lpstr>_____April </vt:lpstr>
      <vt:lpstr>That’s right!</vt:lpstr>
      <vt:lpstr>Oops! That’s wrong!</vt:lpstr>
      <vt:lpstr>_____winter</vt:lpstr>
      <vt:lpstr>That’s right!</vt:lpstr>
      <vt:lpstr>Oops! That’s wrong!</vt:lpstr>
      <vt:lpstr>_____weekdays</vt:lpstr>
      <vt:lpstr>That’s right!</vt:lpstr>
      <vt:lpstr>Oops! That’s wrong!</vt:lpstr>
      <vt:lpstr>_____June</vt:lpstr>
      <vt:lpstr>That’s right!</vt:lpstr>
      <vt:lpstr>Oops! That’s wrong!</vt:lpstr>
      <vt:lpstr>_____April 20th</vt:lpstr>
      <vt:lpstr>That’s right!</vt:lpstr>
      <vt:lpstr>Oops! That’s wrong!</vt:lpstr>
      <vt:lpstr>_____Saturday</vt:lpstr>
      <vt:lpstr>Congratulations!</vt:lpstr>
      <vt:lpstr>Oops! That’s wrong!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Prepositions</dc:title>
  <dc:creator>Μελινα</dc:creator>
  <cp:lastModifiedBy>Μελινα</cp:lastModifiedBy>
  <cp:revision>57</cp:revision>
  <dcterms:created xsi:type="dcterms:W3CDTF">2020-03-24T13:19:12Z</dcterms:created>
  <dcterms:modified xsi:type="dcterms:W3CDTF">2020-03-24T20:16:37Z</dcterms:modified>
</cp:coreProperties>
</file>