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2" r:id="rId9"/>
    <p:sldId id="27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DF40998-4161-4560-998A-8EFB83554B60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536747A-8BA0-4E56-B222-60D1828FCD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0998-4161-4560-998A-8EFB83554B60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47A-8BA0-4E56-B222-60D1828FCD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0998-4161-4560-998A-8EFB83554B60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47A-8BA0-4E56-B222-60D1828FCD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F40998-4161-4560-998A-8EFB83554B60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36747A-8BA0-4E56-B222-60D1828FCD3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DF40998-4161-4560-998A-8EFB83554B60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536747A-8BA0-4E56-B222-60D1828FCD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0998-4161-4560-998A-8EFB83554B60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47A-8BA0-4E56-B222-60D1828FCD3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0998-4161-4560-998A-8EFB83554B60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47A-8BA0-4E56-B222-60D1828FCD3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F40998-4161-4560-998A-8EFB83554B60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36747A-8BA0-4E56-B222-60D1828FCD3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0998-4161-4560-998A-8EFB83554B60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747A-8BA0-4E56-B222-60D1828FCD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F40998-4161-4560-998A-8EFB83554B60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36747A-8BA0-4E56-B222-60D1828FCD3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F40998-4161-4560-998A-8EFB83554B60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36747A-8BA0-4E56-B222-60D1828FCD3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F40998-4161-4560-998A-8EFB83554B60}" type="datetimeFigureOut">
              <a:rPr lang="el-GR" smtClean="0"/>
              <a:pPr/>
              <a:t>10/4/2020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36747A-8BA0-4E56-B222-60D1828FCD3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the story of easter bun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395" y="0"/>
            <a:ext cx="67286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6172200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wrap=</a:t>
            </a:r>
            <a:r>
              <a:rPr lang="el-GR" sz="3200" dirty="0" smtClean="0">
                <a:latin typeface="Berlin Sans FB Demi" pitchFamily="34" charset="0"/>
              </a:rPr>
              <a:t>τυλίγω</a:t>
            </a:r>
            <a:endParaRPr lang="el-GR" sz="3200" dirty="0"/>
          </a:p>
        </p:txBody>
      </p:sp>
      <p:pic>
        <p:nvPicPr>
          <p:cNvPr id="3" name="2 - Εικόνα" descr="snug 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975649"/>
            <a:ext cx="4214842" cy="4882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6172200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foil =</a:t>
            </a:r>
            <a:r>
              <a:rPr lang="el-GR" sz="3200" dirty="0" smtClean="0">
                <a:latin typeface="Berlin Sans FB Demi" pitchFamily="34" charset="0"/>
              </a:rPr>
              <a:t>αλουμινόχαρτο</a:t>
            </a:r>
            <a:endParaRPr lang="el-GR" sz="3200" dirty="0"/>
          </a:p>
        </p:txBody>
      </p:sp>
      <p:pic>
        <p:nvPicPr>
          <p:cNvPr id="5" name="4 - Εικόνα" descr="foil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785926"/>
            <a:ext cx="5429288" cy="4126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7215238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twitch my nose =</a:t>
            </a:r>
            <a:r>
              <a:rPr lang="el-GR" sz="3200" dirty="0" smtClean="0">
                <a:latin typeface="Berlin Sans FB Demi" pitchFamily="34" charset="0"/>
              </a:rPr>
              <a:t>κουνώ τη μύτη μου</a:t>
            </a:r>
            <a:endParaRPr lang="el-GR" sz="3200" dirty="0"/>
          </a:p>
        </p:txBody>
      </p:sp>
      <p:pic>
        <p:nvPicPr>
          <p:cNvPr id="3" name="2 - Εικόνα" descr="snug 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571612"/>
            <a:ext cx="4450543" cy="4645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6172200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hop =</a:t>
            </a:r>
            <a:r>
              <a:rPr lang="el-GR" sz="3200" dirty="0" smtClean="0">
                <a:latin typeface="Berlin Sans FB Demi" pitchFamily="34" charset="0"/>
              </a:rPr>
              <a:t>χοροπηδώ</a:t>
            </a:r>
            <a:endParaRPr lang="el-GR" sz="3200" dirty="0"/>
          </a:p>
        </p:txBody>
      </p:sp>
      <p:pic>
        <p:nvPicPr>
          <p:cNvPr id="3" name="2 - Εικόνα" descr="snug home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4143372" y="1357298"/>
            <a:ext cx="4286280" cy="5108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500034" y="285728"/>
            <a:ext cx="6172200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fast asleep =</a:t>
            </a:r>
            <a:r>
              <a:rPr lang="el-GR" sz="3200" dirty="0" smtClean="0">
                <a:latin typeface="Berlin Sans FB Demi" pitchFamily="34" charset="0"/>
              </a:rPr>
              <a:t>βαθιά κοιμισμένος</a:t>
            </a:r>
            <a:endParaRPr lang="el-GR" sz="3200" dirty="0"/>
          </a:p>
        </p:txBody>
      </p:sp>
      <p:pic>
        <p:nvPicPr>
          <p:cNvPr id="3" name="2 - Εικόνα" descr="snug home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3071802" y="2786058"/>
            <a:ext cx="5572164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500034" y="357166"/>
            <a:ext cx="8001056" cy="1371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snow is </a:t>
            </a:r>
            <a:r>
              <a:rPr lang="en-US" sz="3200" dirty="0" smtClean="0">
                <a:latin typeface="Berlin Sans FB Demi" pitchFamily="34" charset="0"/>
              </a:rPr>
              <a:t>trickling </a:t>
            </a:r>
            <a:r>
              <a:rPr lang="en-US" sz="3200" dirty="0" smtClean="0">
                <a:latin typeface="Berlin Sans FB Demi" pitchFamily="34" charset="0"/>
              </a:rPr>
              <a:t>down the eaves =</a:t>
            </a:r>
            <a:r>
              <a:rPr lang="el-GR" sz="3200" dirty="0" smtClean="0">
                <a:latin typeface="Berlin Sans FB Demi" pitchFamily="34" charset="0"/>
              </a:rPr>
              <a:t/>
            </a:r>
            <a:br>
              <a:rPr lang="el-GR" sz="3200" dirty="0" smtClean="0">
                <a:latin typeface="Berlin Sans FB Demi" pitchFamily="34" charset="0"/>
              </a:rPr>
            </a:br>
            <a:r>
              <a:rPr lang="el-GR" sz="3200" dirty="0" smtClean="0">
                <a:latin typeface="Berlin Sans FB Demi" pitchFamily="34" charset="0"/>
              </a:rPr>
              <a:t>το χιόνι στάζει από το γείσο της σκεπής.</a:t>
            </a:r>
            <a:endParaRPr lang="el-GR" sz="3200" dirty="0"/>
          </a:p>
        </p:txBody>
      </p:sp>
      <p:pic>
        <p:nvPicPr>
          <p:cNvPr id="3" name="2 - Εικόνα" descr="snug 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000240"/>
            <a:ext cx="6548485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6172200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woods =</a:t>
            </a:r>
            <a:r>
              <a:rPr lang="el-GR" sz="3200" dirty="0" smtClean="0">
                <a:latin typeface="Berlin Sans FB Demi" pitchFamily="34" charset="0"/>
              </a:rPr>
              <a:t>δάσος</a:t>
            </a:r>
            <a:endParaRPr lang="el-GR" sz="3200" dirty="0"/>
          </a:p>
        </p:txBody>
      </p:sp>
      <p:pic>
        <p:nvPicPr>
          <p:cNvPr id="3" name="2 - Εικόνα" descr="snug 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285860"/>
            <a:ext cx="3836337" cy="4177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6172200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shadow =</a:t>
            </a:r>
            <a:r>
              <a:rPr lang="el-GR" sz="3200" dirty="0" smtClean="0">
                <a:latin typeface="Berlin Sans FB Demi" pitchFamily="34" charset="0"/>
              </a:rPr>
              <a:t> σκιά</a:t>
            </a:r>
            <a:endParaRPr lang="el-GR" sz="3200" dirty="0"/>
          </a:p>
        </p:txBody>
      </p:sp>
      <p:pic>
        <p:nvPicPr>
          <p:cNvPr id="3" name="2 - Εικόνα" descr="snug 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214554"/>
            <a:ext cx="4403555" cy="3767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6172200" cy="1500198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entrance =</a:t>
            </a:r>
            <a:r>
              <a:rPr lang="el-GR" sz="3200" dirty="0" smtClean="0">
                <a:latin typeface="Berlin Sans FB Demi" pitchFamily="34" charset="0"/>
              </a:rPr>
              <a:t>είσοδος </a:t>
            </a:r>
            <a:r>
              <a:rPr lang="en-US" sz="3200" dirty="0" smtClean="0">
                <a:latin typeface="Berlin Sans FB Demi" pitchFamily="34" charset="0"/>
              </a:rPr>
              <a:t/>
            </a:r>
            <a:br>
              <a:rPr lang="en-US" sz="3200" dirty="0" smtClean="0">
                <a:latin typeface="Berlin Sans FB Demi" pitchFamily="34" charset="0"/>
              </a:rPr>
            </a:br>
            <a:r>
              <a:rPr lang="en-US" sz="3200" dirty="0" smtClean="0">
                <a:latin typeface="Berlin Sans FB Demi" pitchFamily="34" charset="0"/>
              </a:rPr>
              <a:t/>
            </a:r>
            <a:br>
              <a:rPr lang="en-US" sz="3200" dirty="0" smtClean="0">
                <a:latin typeface="Berlin Sans FB Demi" pitchFamily="34" charset="0"/>
              </a:rPr>
            </a:br>
            <a:r>
              <a:rPr lang="en-US" sz="3200" dirty="0" smtClean="0">
                <a:latin typeface="Berlin Sans FB Demi" pitchFamily="34" charset="0"/>
              </a:rPr>
              <a:t>exit = </a:t>
            </a:r>
            <a:r>
              <a:rPr lang="el-GR" sz="3200" dirty="0" smtClean="0">
                <a:latin typeface="Berlin Sans FB Demi" pitchFamily="34" charset="0"/>
              </a:rPr>
              <a:t>έξοδος</a:t>
            </a:r>
            <a:endParaRPr lang="el-GR" sz="3200" dirty="0"/>
          </a:p>
        </p:txBody>
      </p:sp>
      <p:pic>
        <p:nvPicPr>
          <p:cNvPr id="3" name="2 - Εικόνα" descr="snug home.jpg"/>
          <p:cNvPicPr>
            <a:picLocks noChangeAspect="1"/>
          </p:cNvPicPr>
          <p:nvPr/>
        </p:nvPicPr>
        <p:blipFill>
          <a:blip r:embed="rId2"/>
          <a:srcRect t="11378" b="16560"/>
          <a:stretch>
            <a:fillRect/>
          </a:stretch>
        </p:blipFill>
        <p:spPr>
          <a:xfrm>
            <a:off x="2500298" y="2000240"/>
            <a:ext cx="566255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6172200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snug=</a:t>
            </a:r>
            <a:r>
              <a:rPr lang="el-GR" sz="3200" dirty="0" smtClean="0">
                <a:latin typeface="Berlin Sans FB Demi" pitchFamily="34" charset="0"/>
              </a:rPr>
              <a:t> ζεστός / βολικός</a:t>
            </a:r>
            <a:endParaRPr lang="el-GR" sz="3200" dirty="0"/>
          </a:p>
        </p:txBody>
      </p:sp>
      <p:pic>
        <p:nvPicPr>
          <p:cNvPr id="3" name="2 - Εικόνα" descr="snug home.jpg"/>
          <p:cNvPicPr>
            <a:picLocks noChangeAspect="1"/>
          </p:cNvPicPr>
          <p:nvPr/>
        </p:nvPicPr>
        <p:blipFill>
          <a:blip r:embed="rId2"/>
          <a:srcRect r="9091"/>
          <a:stretch>
            <a:fillRect/>
          </a:stretch>
        </p:blipFill>
        <p:spPr>
          <a:xfrm>
            <a:off x="4214810" y="1857364"/>
            <a:ext cx="4047890" cy="4830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6172200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dye eggs=</a:t>
            </a:r>
            <a:r>
              <a:rPr lang="el-GR" sz="3200" dirty="0" smtClean="0">
                <a:latin typeface="Berlin Sans FB Demi" pitchFamily="34" charset="0"/>
              </a:rPr>
              <a:t> βάφω</a:t>
            </a:r>
            <a:r>
              <a:rPr lang="en-US" sz="3200" dirty="0" smtClean="0">
                <a:latin typeface="Berlin Sans FB Demi" pitchFamily="34" charset="0"/>
              </a:rPr>
              <a:t> </a:t>
            </a:r>
            <a:r>
              <a:rPr lang="el-GR" sz="3200" dirty="0" smtClean="0">
                <a:latin typeface="Berlin Sans FB Demi" pitchFamily="34" charset="0"/>
              </a:rPr>
              <a:t>αυγά</a:t>
            </a:r>
            <a:endParaRPr lang="el-GR" sz="3200" dirty="0"/>
          </a:p>
        </p:txBody>
      </p:sp>
      <p:pic>
        <p:nvPicPr>
          <p:cNvPr id="3" name="2 - Εικόνα" descr="snug 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1857364"/>
            <a:ext cx="4202799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214282" y="428604"/>
            <a:ext cx="6172200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daffodils=</a:t>
            </a:r>
            <a:r>
              <a:rPr lang="el-GR" sz="3200" dirty="0" smtClean="0">
                <a:latin typeface="Berlin Sans FB Demi" pitchFamily="34" charset="0"/>
              </a:rPr>
              <a:t>ασφόδελοι</a:t>
            </a:r>
            <a:endParaRPr lang="el-GR" sz="3200" dirty="0"/>
          </a:p>
        </p:txBody>
      </p:sp>
      <p:pic>
        <p:nvPicPr>
          <p:cNvPr id="3" name="2 - Εικόνα" descr="snug home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3500430" y="1285860"/>
            <a:ext cx="4951195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6172200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robin=</a:t>
            </a:r>
            <a:r>
              <a:rPr lang="el-GR" sz="3200" dirty="0" smtClean="0">
                <a:latin typeface="Berlin Sans FB Demi" pitchFamily="34" charset="0"/>
              </a:rPr>
              <a:t> κοκκινολαίμης</a:t>
            </a:r>
            <a:endParaRPr lang="el-GR" sz="3200" dirty="0"/>
          </a:p>
        </p:txBody>
      </p:sp>
      <p:pic>
        <p:nvPicPr>
          <p:cNvPr id="3" name="2 - Εικόνα" descr="snug 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071678"/>
            <a:ext cx="4630075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072494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weav</a:t>
            </a:r>
            <a:r>
              <a:rPr lang="en-US" sz="3200" dirty="0" smtClean="0">
                <a:latin typeface="Berlin Sans FB Demi" pitchFamily="34" charset="0"/>
              </a:rPr>
              <a:t>e</a:t>
            </a:r>
            <a:r>
              <a:rPr lang="el-GR" sz="3200" dirty="0" smtClean="0">
                <a:latin typeface="Berlin Sans FB Demi" pitchFamily="34" charset="0"/>
              </a:rPr>
              <a:t> (</a:t>
            </a:r>
            <a:r>
              <a:rPr lang="en-US" sz="3200" dirty="0" smtClean="0">
                <a:latin typeface="Berlin Sans FB Demi" pitchFamily="34" charset="0"/>
              </a:rPr>
              <a:t>wove)</a:t>
            </a:r>
            <a:r>
              <a:rPr lang="en-US" sz="3200" dirty="0" smtClean="0">
                <a:latin typeface="Berlin Sans FB Demi" pitchFamily="34" charset="0"/>
              </a:rPr>
              <a:t> a straw basket=</a:t>
            </a:r>
            <a:r>
              <a:rPr lang="el-GR" sz="3200" dirty="0" smtClean="0">
                <a:latin typeface="Berlin Sans FB Demi" pitchFamily="34" charset="0"/>
              </a:rPr>
              <a:t> </a:t>
            </a:r>
            <a:r>
              <a:rPr lang="el-GR" sz="4800" dirty="0" smtClean="0">
                <a:latin typeface="Berlin Sans FB Demi" pitchFamily="34" charset="0"/>
              </a:rPr>
              <a:t>π</a:t>
            </a:r>
            <a:r>
              <a:rPr lang="el-GR" sz="3200" dirty="0" smtClean="0">
                <a:latin typeface="Berlin Sans FB Demi" pitchFamily="34" charset="0"/>
              </a:rPr>
              <a:t>λ</a:t>
            </a:r>
            <a:r>
              <a:rPr lang="el-GR" sz="3200" dirty="0" smtClean="0">
                <a:latin typeface="Berlin Sans FB Demi" pitchFamily="34" charset="0"/>
              </a:rPr>
              <a:t>έκω</a:t>
            </a:r>
            <a:r>
              <a:rPr lang="en-US" sz="3200" dirty="0" smtClean="0">
                <a:latin typeface="Berlin Sans FB Demi" pitchFamily="34" charset="0"/>
              </a:rPr>
              <a:t> (</a:t>
            </a:r>
            <a:r>
              <a:rPr lang="el-GR" sz="3200" dirty="0" smtClean="0">
                <a:latin typeface="Berlin Sans FB Demi" pitchFamily="34" charset="0"/>
              </a:rPr>
              <a:t>έπλεξα)ψάθινο καλάθι</a:t>
            </a:r>
            <a:endParaRPr lang="el-GR" sz="3200" dirty="0"/>
          </a:p>
        </p:txBody>
      </p:sp>
      <p:pic>
        <p:nvPicPr>
          <p:cNvPr id="3" name="2 - Εικόνα" descr="snug home.jpg"/>
          <p:cNvPicPr>
            <a:picLocks noChangeAspect="1"/>
          </p:cNvPicPr>
          <p:nvPr/>
        </p:nvPicPr>
        <p:blipFill>
          <a:blip r:embed="rId2">
            <a:lum/>
          </a:blip>
          <a:srcRect t="16949" b="8475"/>
          <a:stretch>
            <a:fillRect/>
          </a:stretch>
        </p:blipFill>
        <p:spPr>
          <a:xfrm>
            <a:off x="2643174" y="2571744"/>
            <a:ext cx="6148455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7000924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melt chocolate=</a:t>
            </a:r>
            <a:r>
              <a:rPr lang="el-GR" sz="3200" dirty="0" smtClean="0">
                <a:latin typeface="Berlin Sans FB Demi" pitchFamily="34" charset="0"/>
              </a:rPr>
              <a:t>λιώνω σοκολάτα</a:t>
            </a:r>
            <a:endParaRPr lang="el-GR" sz="3200" dirty="0"/>
          </a:p>
        </p:txBody>
      </p:sp>
      <p:pic>
        <p:nvPicPr>
          <p:cNvPr id="3" name="2 - Εικόνα" descr="snug 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143116"/>
            <a:ext cx="6272616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285720" y="357166"/>
            <a:ext cx="6172200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stove=</a:t>
            </a:r>
            <a:r>
              <a:rPr lang="el-GR" sz="3200" dirty="0" smtClean="0">
                <a:latin typeface="Berlin Sans FB Demi" pitchFamily="34" charset="0"/>
              </a:rPr>
              <a:t>κουζίνα</a:t>
            </a:r>
            <a:endParaRPr lang="el-GR" sz="3200" dirty="0"/>
          </a:p>
        </p:txBody>
      </p:sp>
      <p:pic>
        <p:nvPicPr>
          <p:cNvPr id="3" name="2 - Εικόνα" descr="snug 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643050"/>
            <a:ext cx="4180812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6172200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pour=</a:t>
            </a:r>
            <a:r>
              <a:rPr lang="el-GR" sz="3200" dirty="0" smtClean="0">
                <a:latin typeface="Berlin Sans FB Demi" pitchFamily="34" charset="0"/>
              </a:rPr>
              <a:t> ρίχνω </a:t>
            </a:r>
            <a:endParaRPr lang="el-GR" sz="3200" dirty="0"/>
          </a:p>
        </p:txBody>
      </p:sp>
      <p:pic>
        <p:nvPicPr>
          <p:cNvPr id="3" name="2 - Εικόνα" descr="snug home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4714876" y="1000108"/>
            <a:ext cx="3806874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806</TotalTime>
  <Words>73</Words>
  <Application>Microsoft Office PowerPoint</Application>
  <PresentationFormat>Προβολή στην οθόνη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Προεξοχή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Easter Bunny</dc:title>
  <dc:creator>Μελινα</dc:creator>
  <cp:lastModifiedBy>Μελινα</cp:lastModifiedBy>
  <cp:revision>14</cp:revision>
  <dcterms:created xsi:type="dcterms:W3CDTF">2020-04-09T06:39:34Z</dcterms:created>
  <dcterms:modified xsi:type="dcterms:W3CDTF">2020-04-10T07:01:27Z</dcterms:modified>
</cp:coreProperties>
</file>