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Πυραμίδα της Διατροφής 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Μαθαίνουμε να τρώμε σωστά και υγιεινά!</a:t>
            </a:r>
          </a:p>
          <a:p>
            <a:pPr/>
            <a:r>
              <a:t>💬 Συζήτηση: Τι σημαίνει «υγιεινή διατροφή»;</a:t>
            </a:r>
          </a:p>
          <a:p>
            <a:pPr lvl="1"/>
            <a:r>
              <a:t>🖼️ Πολύχρωμη πυραμίδα με παιδάκια και φρούτα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η Πυραμίδα της Διατροφής;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Μας δείχνει ποια φαγητά να τρώμε κάθε μέρα,</a:t>
            </a:r>
          </a:p>
          <a:p>
            <a:pPr/>
            <a:r>
              <a:t>ποια μερικές φορές την εβδομάδα και ποια σπάνια!</a:t>
            </a:r>
          </a:p>
          <a:p>
            <a:pPr lvl="1"/>
            <a:r>
              <a:t>🖼️ Σχηματική πυραμίδα με τρία επίπεδα (πολλά–μέτρια–λίγα)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Στη βάση της Πυραμίδας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🍞 Δημητριακά, 🥦 Φρούτα &amp; Λαχανικά</a:t>
            </a:r>
          </a:p>
          <a:p>
            <a:pPr/>
            <a:r>
              <a:t>👉 Μας δίνουν ενέργεια και βιταμίνες!</a:t>
            </a:r>
          </a:p>
          <a:p>
            <a:pPr/>
            <a:r>
              <a:t>🎯 Δραστηριότητα: Ποιο είναι το αγαπημένο σου φρούτο;</a:t>
            </a:r>
          </a:p>
          <a:p>
            <a:pPr lvl="1"/>
            <a:r>
              <a:t>🖼️ Μήλο, καρότο, ψωμί, μακαρόνια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Στη μέση της Πυραμίδας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🥛 Γαλακτοκομικά (γάλα, τυρί, γιαούρτι)</a:t>
            </a:r>
          </a:p>
          <a:p>
            <a:pPr/>
            <a:r>
              <a:t>🍗 Κρέας, ψάρια, αυγά, όσπρια</a:t>
            </a:r>
          </a:p>
          <a:p>
            <a:pPr/>
            <a:r>
              <a:t>👉 Μας βοηθούν να μεγαλώνουμε και να δυναμώνουμε!</a:t>
            </a:r>
          </a:p>
          <a:p>
            <a:pPr/>
            <a:r>
              <a:t>🎯 Ερώτηση: Τι τρως για να δυναμώσεις;</a:t>
            </a:r>
          </a:p>
          <a:p>
            <a:pPr lvl="1"/>
            <a:r>
              <a:t>🖼️ Ποτήρι γάλα, ψάρι, αυγό, φασόλια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Στην κορυφή της Πυραμίδας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🍫 Γλυκά – 🍟 Πατατάκια – 🥤 Αναψυκτικά</a:t>
            </a:r>
          </a:p>
          <a:p>
            <a:pPr/>
            <a:r>
              <a:t>👉 Τα τρώμε σπάνια, γιατί έχουν πολλή ζάχαρη και λίπος!</a:t>
            </a:r>
          </a:p>
          <a:p>
            <a:pPr/>
            <a:r>
              <a:t>🎯 Συζήτηση: Ποιο γλυκό τρως πιο σπάνια;</a:t>
            </a:r>
          </a:p>
          <a:p>
            <a:pPr lvl="1"/>
            <a:r>
              <a:t>🖼️ Τούρτα, πατατάκια, αναψυκτικό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Θυμήσου!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✅ Τρώω από όλες τις ομάδες τροφών</a:t>
            </a:r>
          </a:p>
          <a:p>
            <a:pPr/>
            <a:r>
              <a:t>💧 Πίνω πολύ νερό</a:t>
            </a:r>
          </a:p>
          <a:p>
            <a:pPr/>
            <a:r>
              <a:t>🏃 Κάνω άσκηση</a:t>
            </a:r>
          </a:p>
          <a:p>
            <a:pPr/>
            <a:r>
              <a:t>😴 Ξεκουράζομαι αρκετά</a:t>
            </a:r>
          </a:p>
          <a:p>
            <a:pPr/>
            <a:r>
              <a:t>🎯 Ζωγράφισε τη δική σου πυραμίδα!</a:t>
            </a:r>
          </a:p>
          <a:p>
            <a:pPr lvl="1"/>
            <a:r>
              <a:t>🖼️ Παιδί που τρέχει, πίνει νερό και τρώει φρούτα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