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76" r:id="rId2"/>
    <p:sldMasterId id="2147483696" r:id="rId3"/>
  </p:sldMasterIdLst>
  <p:notesMasterIdLst>
    <p:notesMasterId r:id="rId15"/>
  </p:notesMasterIdLst>
  <p:sldIdLst>
    <p:sldId id="256" r:id="rId4"/>
    <p:sldId id="258" r:id="rId5"/>
    <p:sldId id="257" r:id="rId6"/>
    <p:sldId id="263" r:id="rId7"/>
    <p:sldId id="264" r:id="rId8"/>
    <p:sldId id="260" r:id="rId9"/>
    <p:sldId id="265" r:id="rId10"/>
    <p:sldId id="266" r:id="rId11"/>
    <p:sldId id="267" r:id="rId12"/>
    <p:sldId id="268" r:id="rId13"/>
    <p:sldId id="269" r:id="rId14"/>
  </p:sldIdLst>
  <p:sldSz cx="18288000" cy="10287000"/>
  <p:notesSz cx="6858000" cy="9144000"/>
  <p:embeddedFontLst>
    <p:embeddedFont>
      <p:font typeface="Fredoka One" charset="0"/>
      <p:regular r:id="rId16"/>
    </p:embeddedFont>
    <p:embeddedFont>
      <p:font typeface="Comic Sans MS" pitchFamily="66" charset="0"/>
      <p:regular r:id="rId17"/>
      <p:bold r:id="rId18"/>
      <p:italic r:id="rId19"/>
      <p:boldItalic r:id="rId20"/>
    </p:embeddedFont>
    <p:embeddedFont>
      <p:font typeface="Arial Unicode MS" pitchFamily="34" charset="-128"/>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1" d="100"/>
          <a:sy n="51" d="100"/>
        </p:scale>
        <p:origin x="-1854"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A5C96-5738-4943-A8CE-A6B71121FDE4}" type="datetimeFigureOut">
              <a:rPr lang="el-GR" smtClean="0"/>
              <a:pPr/>
              <a:t>5/4/2020</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6B1B5-27EB-4467-B05D-D23297320A7C}" type="slidenum">
              <a:rPr lang="el-GR" smtClean="0"/>
              <a:pPr/>
              <a:t>‹#›</a:t>
            </a:fld>
            <a:endParaRPr lang="el-GR"/>
          </a:p>
        </p:txBody>
      </p:sp>
    </p:spTree>
    <p:extLst>
      <p:ext uri="{BB962C8B-B14F-4D97-AF65-F5344CB8AC3E}">
        <p14:creationId xmlns:p14="http://schemas.microsoft.com/office/powerpoint/2010/main" val="178708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836B1B5-27EB-4467-B05D-D23297320A7C}"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2" name="Group 2">
            <a:extLst>
              <a:ext uri="{FF2B5EF4-FFF2-40B4-BE49-F238E27FC236}">
                <a16:creationId xmlns="" xmlns:a16="http://schemas.microsoft.com/office/drawing/2014/main" id="{457DA700-D493-4724-A7E6-2C18A3598372}"/>
              </a:ext>
            </a:extLst>
          </p:cNvPr>
          <p:cNvGrpSpPr/>
          <p:nvPr userDrawn="1"/>
        </p:nvGrpSpPr>
        <p:grpSpPr>
          <a:xfrm flipH="1">
            <a:off x="889170" y="2000250"/>
            <a:ext cx="6051693" cy="7402539"/>
            <a:chOff x="6446339" y="1280897"/>
            <a:chExt cx="4320717" cy="5285178"/>
          </a:xfrm>
        </p:grpSpPr>
        <p:sp>
          <p:nvSpPr>
            <p:cNvPr id="4" name="Freeform: Shape 3">
              <a:extLst>
                <a:ext uri="{FF2B5EF4-FFF2-40B4-BE49-F238E27FC236}">
                  <a16:creationId xmlns=""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Text Placeholder 9">
            <a:extLst>
              <a:ext uri="{FF2B5EF4-FFF2-40B4-BE49-F238E27FC236}">
                <a16:creationId xmlns="" xmlns:a16="http://schemas.microsoft.com/office/drawing/2014/main" id="{8F734703-4A61-4A31-BB9E-0C690EB35224}"/>
              </a:ext>
            </a:extLst>
          </p:cNvPr>
          <p:cNvSpPr>
            <a:spLocks noGrp="1"/>
          </p:cNvSpPr>
          <p:nvPr>
            <p:ph type="body" sz="quarter" idx="10" hasCustomPrompt="1"/>
          </p:nvPr>
        </p:nvSpPr>
        <p:spPr>
          <a:xfrm>
            <a:off x="485295" y="509267"/>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 xmlns:a16="http://schemas.microsoft.com/office/drawing/2014/main" id="{54D90936-42A8-407A-87C1-0A47569609FC}"/>
              </a:ext>
            </a:extLst>
          </p:cNvPr>
          <p:cNvSpPr>
            <a:spLocks noGrp="1"/>
          </p:cNvSpPr>
          <p:nvPr>
            <p:ph type="pic" sz="quarter" idx="42" hasCustomPrompt="1"/>
          </p:nvPr>
        </p:nvSpPr>
        <p:spPr>
          <a:xfrm>
            <a:off x="1289110" y="2461073"/>
            <a:ext cx="5447112" cy="4736618"/>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lIns="137133" tIns="68567" rIns="137133" bIns="68567" anchor="ctr">
            <a:noAutofit/>
          </a:bodyPr>
          <a:lstStyle>
            <a:lvl1pPr marL="0" marR="0" indent="0" algn="ctr" defTabSz="1371396" rtl="0" eaLnBrk="1" fontAlgn="auto" latinLnBrk="0" hangingPunct="1">
              <a:lnSpc>
                <a:spcPct val="100000"/>
              </a:lnSpc>
              <a:spcBef>
                <a:spcPct val="20000"/>
              </a:spcBef>
              <a:spcAft>
                <a:spcPts val="0"/>
              </a:spcAft>
              <a:buClrTx/>
              <a:buSzTx/>
              <a:buFont typeface="Arial" pitchFamily="34" charset="0"/>
              <a:buNone/>
              <a:tabLst/>
              <a:defRPr sz="18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3" name="Group 11">
            <a:extLst>
              <a:ext uri="{FF2B5EF4-FFF2-40B4-BE49-F238E27FC236}">
                <a16:creationId xmlns="" xmlns:a16="http://schemas.microsoft.com/office/drawing/2014/main" id="{83239325-648E-4C47-A0FE-7713B34A5F6E}"/>
              </a:ext>
            </a:extLst>
          </p:cNvPr>
          <p:cNvGrpSpPr/>
          <p:nvPr userDrawn="1"/>
        </p:nvGrpSpPr>
        <p:grpSpPr>
          <a:xfrm flipV="1">
            <a:off x="8141043" y="1714906"/>
            <a:ext cx="2005917" cy="330719"/>
            <a:chOff x="5809673" y="3008118"/>
            <a:chExt cx="2419398" cy="398889"/>
          </a:xfrm>
        </p:grpSpPr>
        <p:sp>
          <p:nvSpPr>
            <p:cNvPr id="13" name="Rectangle 12">
              <a:extLst>
                <a:ext uri="{FF2B5EF4-FFF2-40B4-BE49-F238E27FC236}">
                  <a16:creationId xmlns=""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55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4881278"/>
            <a:ext cx="18288000" cy="1944216"/>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700" dirty="0"/>
          </a:p>
        </p:txBody>
      </p:sp>
      <p:grpSp>
        <p:nvGrpSpPr>
          <p:cNvPr id="2" name="Group 8">
            <a:extLst>
              <a:ext uri="{FF2B5EF4-FFF2-40B4-BE49-F238E27FC236}">
                <a16:creationId xmlns="" xmlns:a16="http://schemas.microsoft.com/office/drawing/2014/main" id="{7A6E4E8F-323E-4E56-A3E0-B410F41472FA}"/>
              </a:ext>
            </a:extLst>
          </p:cNvPr>
          <p:cNvGrpSpPr/>
          <p:nvPr userDrawn="1"/>
        </p:nvGrpSpPr>
        <p:grpSpPr>
          <a:xfrm>
            <a:off x="1112700" y="2356449"/>
            <a:ext cx="3780000" cy="7020000"/>
            <a:chOff x="445712" y="1449040"/>
            <a:chExt cx="2520000" cy="4680000"/>
          </a:xfrm>
        </p:grpSpPr>
        <p:sp>
          <p:nvSpPr>
            <p:cNvPr id="17" name="Rounded Rectangle 3">
              <a:extLst>
                <a:ext uri="{FF2B5EF4-FFF2-40B4-BE49-F238E27FC236}">
                  <a16:creationId xmlns=""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18" name="Rectangle 5">
              <a:extLst>
                <a:ext uri="{FF2B5EF4-FFF2-40B4-BE49-F238E27FC236}">
                  <a16:creationId xmlns=""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grpSp>
          <p:nvGrpSpPr>
            <p:cNvPr id="4" name="Group 1">
              <a:extLst>
                <a:ext uri="{FF2B5EF4-FFF2-40B4-BE49-F238E27FC236}">
                  <a16:creationId xmlns=""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26" name="Rounded Rectangle 7">
                <a:extLst>
                  <a:ext uri="{FF2B5EF4-FFF2-40B4-BE49-F238E27FC236}">
                    <a16:creationId xmlns=""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grpSp>
      </p:grpSp>
      <p:sp>
        <p:nvSpPr>
          <p:cNvPr id="27" name="Picture Placeholder 9">
            <a:extLst>
              <a:ext uri="{FF2B5EF4-FFF2-40B4-BE49-F238E27FC236}">
                <a16:creationId xmlns="" xmlns:a16="http://schemas.microsoft.com/office/drawing/2014/main" id="{F3B880A8-064D-444B-B101-CFC702649F29}"/>
              </a:ext>
            </a:extLst>
          </p:cNvPr>
          <p:cNvSpPr>
            <a:spLocks noGrp="1"/>
          </p:cNvSpPr>
          <p:nvPr>
            <p:ph type="pic" sz="quarter" idx="10" hasCustomPrompt="1"/>
          </p:nvPr>
        </p:nvSpPr>
        <p:spPr>
          <a:xfrm>
            <a:off x="1382520" y="2895605"/>
            <a:ext cx="3240360" cy="5616624"/>
          </a:xfrm>
          <a:prstGeom prst="rect">
            <a:avLst/>
          </a:prstGeom>
          <a:solidFill>
            <a:schemeClr val="bg1">
              <a:lumMod val="95000"/>
            </a:schemeClr>
          </a:solidFill>
        </p:spPr>
        <p:txBody>
          <a:bodyPr lIns="137133" tIns="68567" rIns="137133" bIns="68567" anchor="ctr"/>
          <a:lstStyle>
            <a:lvl1pPr marL="0" marR="0" indent="0" algn="ctr" defTabSz="1371396" rtl="0" eaLnBrk="1" fontAlgn="auto" latinLnBrk="1" hangingPunct="1">
              <a:lnSpc>
                <a:spcPct val="100000"/>
              </a:lnSpc>
              <a:spcBef>
                <a:spcPct val="20000"/>
              </a:spcBef>
              <a:spcAft>
                <a:spcPts val="0"/>
              </a:spcAft>
              <a:buClrTx/>
              <a:buSzTx/>
              <a:buFont typeface="Arial" pitchFamily="34" charset="0"/>
              <a:buNone/>
              <a:tabLst/>
              <a:defRPr sz="18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 xmlns:a16="http://schemas.microsoft.com/office/drawing/2014/main" id="{07475BB2-3025-4D53-A046-5CBF3CD6D867}"/>
              </a:ext>
            </a:extLst>
          </p:cNvPr>
          <p:cNvSpPr>
            <a:spLocks noGrp="1"/>
          </p:cNvSpPr>
          <p:nvPr>
            <p:ph type="body" sz="quarter" idx="11" hasCustomPrompt="1"/>
          </p:nvPr>
        </p:nvSpPr>
        <p:spPr>
          <a:xfrm>
            <a:off x="485295" y="509267"/>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28">
            <a:extLst>
              <a:ext uri="{FF2B5EF4-FFF2-40B4-BE49-F238E27FC236}">
                <a16:creationId xmlns="" xmlns:a16="http://schemas.microsoft.com/office/drawing/2014/main" id="{91C276BA-915D-4DD4-82F3-1E6EE0C578E1}"/>
              </a:ext>
            </a:extLst>
          </p:cNvPr>
          <p:cNvGrpSpPr/>
          <p:nvPr userDrawn="1"/>
        </p:nvGrpSpPr>
        <p:grpSpPr>
          <a:xfrm flipV="1">
            <a:off x="8141043" y="1714906"/>
            <a:ext cx="2005917" cy="330719"/>
            <a:chOff x="5809673" y="3008118"/>
            <a:chExt cx="2419398" cy="398889"/>
          </a:xfrm>
        </p:grpSpPr>
        <p:sp>
          <p:nvSpPr>
            <p:cNvPr id="30" name="Rectangle 29">
              <a:extLst>
                <a:ext uri="{FF2B5EF4-FFF2-40B4-BE49-F238E27FC236}">
                  <a16:creationId xmlns="" xmlns:a16="http://schemas.microsoft.com/office/drawing/2014/main" id="{52CC7F17-87A5-40BD-985E-E79BFBFD4F9D}"/>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16B54549-6829-4ACF-858E-445718F0D635}"/>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CB0A30D3-E2AC-4099-B1AF-BE6E1CBB4E5B}"/>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EF4A7E2-8C60-4C9B-8086-070DF60B571B}"/>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216A6BFD-3A79-4EB5-93EA-8D286D1749D7}"/>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322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 xmlns:a16="http://schemas.microsoft.com/office/drawing/2014/main" id="{B3CA5F7E-D45F-4887-AF9C-BB7E27A9C9CE}"/>
              </a:ext>
            </a:extLst>
          </p:cNvPr>
          <p:cNvSpPr/>
          <p:nvPr userDrawn="1"/>
        </p:nvSpPr>
        <p:spPr>
          <a:xfrm>
            <a:off x="1009860" y="1712740"/>
            <a:ext cx="16293402" cy="7581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a:p>
        </p:txBody>
      </p:sp>
      <p:sp>
        <p:nvSpPr>
          <p:cNvPr id="2" name="그림 개체 틀 5">
            <a:extLst>
              <a:ext uri="{FF2B5EF4-FFF2-40B4-BE49-F238E27FC236}">
                <a16:creationId xmlns="" xmlns:a16="http://schemas.microsoft.com/office/drawing/2014/main" id="{1C677DB5-A9F3-459B-9D51-37160E085128}"/>
              </a:ext>
            </a:extLst>
          </p:cNvPr>
          <p:cNvSpPr>
            <a:spLocks noGrp="1"/>
          </p:cNvSpPr>
          <p:nvPr>
            <p:ph type="pic" sz="quarter" idx="12" hasCustomPrompt="1"/>
          </p:nvPr>
        </p:nvSpPr>
        <p:spPr>
          <a:xfrm>
            <a:off x="9344969" y="979713"/>
            <a:ext cx="7236836" cy="7581483"/>
          </a:xfrm>
          <a:prstGeom prst="rect">
            <a:avLst/>
          </a:prstGeom>
          <a:solidFill>
            <a:schemeClr val="bg1">
              <a:lumMod val="95000"/>
            </a:schemeClr>
          </a:solidFill>
          <a:effectLst/>
        </p:spPr>
        <p:txBody>
          <a:bodyPr wrap="square" lIns="137133" tIns="68567" rIns="137133" bIns="68567" anchor="ctr">
            <a:noAutofit/>
          </a:bodyPr>
          <a:lstStyle>
            <a:lvl1pPr marL="0" marR="0" indent="0" algn="ctr" defTabSz="1371327" rtl="0" eaLnBrk="1" fontAlgn="auto" latinLnBrk="1" hangingPunct="1">
              <a:lnSpc>
                <a:spcPct val="90000"/>
              </a:lnSpc>
              <a:spcBef>
                <a:spcPts val="1500"/>
              </a:spcBef>
              <a:spcAft>
                <a:spcPts val="0"/>
              </a:spcAft>
              <a:buClrTx/>
              <a:buSzTx/>
              <a:buFontTx/>
              <a:buNone/>
              <a:tabLst/>
              <a:defRPr sz="2400"/>
            </a:lvl1pPr>
          </a:lstStyle>
          <a:p>
            <a:r>
              <a:rPr lang="en-US" altLang="ko-KR" dirty="0"/>
              <a:t>Your Picture Here</a:t>
            </a:r>
            <a:endParaRPr lang="ko-KR" altLang="en-US" dirty="0"/>
          </a:p>
        </p:txBody>
      </p:sp>
    </p:spTree>
    <p:extLst>
      <p:ext uri="{BB962C8B-B14F-4D97-AF65-F5344CB8AC3E}">
        <p14:creationId xmlns:p14="http://schemas.microsoft.com/office/powerpoint/2010/main" val="370576472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 xmlns:a16="http://schemas.microsoft.com/office/drawing/2014/main" id="{C0AD03F6-15F2-4D54-8634-F2FD4B876D5D}"/>
              </a:ext>
            </a:extLst>
          </p:cNvPr>
          <p:cNvSpPr/>
          <p:nvPr userDrawn="1"/>
        </p:nvSpPr>
        <p:spPr>
          <a:xfrm>
            <a:off x="4" y="2841969"/>
            <a:ext cx="18287999" cy="4603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a:p>
        </p:txBody>
      </p:sp>
      <p:sp>
        <p:nvSpPr>
          <p:cNvPr id="26" name="그림 개체 틀 25">
            <a:extLst>
              <a:ext uri="{FF2B5EF4-FFF2-40B4-BE49-F238E27FC236}">
                <a16:creationId xmlns="" xmlns:a16="http://schemas.microsoft.com/office/drawing/2014/main" id="{FD1AC33C-0748-4865-932F-6D8BA4643ACA}"/>
              </a:ext>
            </a:extLst>
          </p:cNvPr>
          <p:cNvSpPr>
            <a:spLocks noGrp="1"/>
          </p:cNvSpPr>
          <p:nvPr>
            <p:ph type="pic" sz="quarter" idx="11" hasCustomPrompt="1"/>
          </p:nvPr>
        </p:nvSpPr>
        <p:spPr>
          <a:xfrm>
            <a:off x="7045520" y="78086"/>
            <a:ext cx="10271832" cy="10130826"/>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lIns="137133" tIns="68567" rIns="137133" bIns="68567" anchor="ctr">
            <a:noAutofit/>
          </a:bodyPr>
          <a:lstStyle>
            <a:lvl1pPr marL="0" marR="0" indent="0" algn="ctr" defTabSz="1371327" rtl="0" eaLnBrk="1" fontAlgn="auto" latinLnBrk="1" hangingPunct="1">
              <a:lnSpc>
                <a:spcPct val="90000"/>
              </a:lnSpc>
              <a:spcBef>
                <a:spcPts val="15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7900172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6_Images &amp; Contents Layout">
    <p:spTree>
      <p:nvGrpSpPr>
        <p:cNvPr id="1" name=""/>
        <p:cNvGrpSpPr/>
        <p:nvPr/>
      </p:nvGrpSpPr>
      <p:grpSpPr>
        <a:xfrm>
          <a:off x="0" y="0"/>
          <a:ext cx="0" cy="0"/>
          <a:chOff x="0" y="0"/>
          <a:chExt cx="0" cy="0"/>
        </a:xfrm>
      </p:grpSpPr>
      <p:sp>
        <p:nvSpPr>
          <p:cNvPr id="34" name="그림 개체 틀 33">
            <a:extLst>
              <a:ext uri="{FF2B5EF4-FFF2-40B4-BE49-F238E27FC236}">
                <a16:creationId xmlns="" xmlns:a16="http://schemas.microsoft.com/office/drawing/2014/main" id="{C41BDB0D-2403-4A28-BBE5-5F3BAE5BF666}"/>
              </a:ext>
            </a:extLst>
          </p:cNvPr>
          <p:cNvSpPr>
            <a:spLocks noGrp="1"/>
          </p:cNvSpPr>
          <p:nvPr>
            <p:ph type="pic" sz="quarter" idx="12" hasCustomPrompt="1"/>
          </p:nvPr>
        </p:nvSpPr>
        <p:spPr>
          <a:xfrm>
            <a:off x="7410139" y="0"/>
            <a:ext cx="10877867" cy="10287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lIns="137133" tIns="68567" rIns="137133" bIns="68567" anchor="ctr">
            <a:noAutofit/>
          </a:bodyPr>
          <a:lstStyle>
            <a:lvl1pPr marL="0" marR="0" indent="0" algn="ctr" defTabSz="1371327" rtl="0" eaLnBrk="1" fontAlgn="auto" latinLnBrk="1" hangingPunct="1">
              <a:lnSpc>
                <a:spcPct val="90000"/>
              </a:lnSpc>
              <a:spcBef>
                <a:spcPts val="1500"/>
              </a:spcBef>
              <a:spcAft>
                <a:spcPts val="0"/>
              </a:spcAft>
              <a:buClrTx/>
              <a:buSzTx/>
              <a:buFontTx/>
              <a:buNone/>
              <a:tabLst/>
              <a:defRPr sz="27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1556617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mp; Contents Layout">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1060490" y="2703990"/>
            <a:ext cx="3240000" cy="3618000"/>
          </a:xfrm>
          <a:prstGeom prst="rect">
            <a:avLst/>
          </a:prstGeom>
          <a:solidFill>
            <a:schemeClr val="bg1">
              <a:lumMod val="95000"/>
            </a:schemeClr>
          </a:solidFill>
          <a:ln w="25400">
            <a:noFill/>
          </a:ln>
          <a:effectLst/>
        </p:spPr>
        <p:txBody>
          <a:bodyPr lIns="137133" tIns="68567" rIns="137133" bIns="68567"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1051698" y="2451003"/>
            <a:ext cx="3240000" cy="2625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1800" dirty="0">
              <a:latin typeface="+mn-lt"/>
            </a:endParaRPr>
          </a:p>
        </p:txBody>
      </p:sp>
      <p:sp>
        <p:nvSpPr>
          <p:cNvPr id="34" name="그림 개체 틀 2"/>
          <p:cNvSpPr>
            <a:spLocks noGrp="1"/>
          </p:cNvSpPr>
          <p:nvPr>
            <p:ph type="pic" sz="quarter" idx="11" hasCustomPrompt="1"/>
          </p:nvPr>
        </p:nvSpPr>
        <p:spPr>
          <a:xfrm>
            <a:off x="4297776" y="2703990"/>
            <a:ext cx="3240000" cy="3618000"/>
          </a:xfrm>
          <a:prstGeom prst="rect">
            <a:avLst/>
          </a:prstGeom>
          <a:solidFill>
            <a:schemeClr val="bg1">
              <a:lumMod val="95000"/>
            </a:schemeClr>
          </a:solidFill>
          <a:ln w="25400">
            <a:noFill/>
          </a:ln>
          <a:effectLst/>
        </p:spPr>
        <p:txBody>
          <a:bodyPr lIns="137133" tIns="68567" rIns="137133" bIns="68567"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4291916" y="2451003"/>
            <a:ext cx="3240000" cy="2625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1800" dirty="0">
              <a:latin typeface="+mn-lt"/>
            </a:endParaRPr>
          </a:p>
        </p:txBody>
      </p:sp>
      <p:sp>
        <p:nvSpPr>
          <p:cNvPr id="38" name="그림 개체 틀 2"/>
          <p:cNvSpPr>
            <a:spLocks noGrp="1"/>
          </p:cNvSpPr>
          <p:nvPr>
            <p:ph type="pic" sz="quarter" idx="12" hasCustomPrompt="1"/>
          </p:nvPr>
        </p:nvSpPr>
        <p:spPr>
          <a:xfrm>
            <a:off x="7535062" y="2703990"/>
            <a:ext cx="3240000" cy="3618000"/>
          </a:xfrm>
          <a:prstGeom prst="rect">
            <a:avLst/>
          </a:prstGeom>
          <a:solidFill>
            <a:schemeClr val="bg1">
              <a:lumMod val="95000"/>
            </a:schemeClr>
          </a:solidFill>
          <a:ln w="25400">
            <a:noFill/>
          </a:ln>
          <a:effectLst/>
        </p:spPr>
        <p:txBody>
          <a:bodyPr lIns="137133" tIns="68567" rIns="137133" bIns="68567"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7532133" y="2451003"/>
            <a:ext cx="3240000" cy="2625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1800" dirty="0">
              <a:latin typeface="+mn-lt"/>
            </a:endParaRPr>
          </a:p>
        </p:txBody>
      </p:sp>
      <p:sp>
        <p:nvSpPr>
          <p:cNvPr id="40" name="그림 개체 틀 2"/>
          <p:cNvSpPr>
            <a:spLocks noGrp="1"/>
          </p:cNvSpPr>
          <p:nvPr>
            <p:ph type="pic" sz="quarter" idx="13" hasCustomPrompt="1"/>
          </p:nvPr>
        </p:nvSpPr>
        <p:spPr>
          <a:xfrm>
            <a:off x="10772349" y="2703990"/>
            <a:ext cx="3240000" cy="3618000"/>
          </a:xfrm>
          <a:prstGeom prst="rect">
            <a:avLst/>
          </a:prstGeom>
          <a:solidFill>
            <a:schemeClr val="bg1">
              <a:lumMod val="95000"/>
            </a:schemeClr>
          </a:solidFill>
          <a:ln w="25400">
            <a:noFill/>
          </a:ln>
          <a:effectLst/>
        </p:spPr>
        <p:txBody>
          <a:bodyPr lIns="137133" tIns="68567" rIns="137133" bIns="68567"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10772351" y="2451003"/>
            <a:ext cx="3240000" cy="2625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1800" dirty="0">
              <a:latin typeface="+mn-lt"/>
            </a:endParaRPr>
          </a:p>
        </p:txBody>
      </p:sp>
      <p:sp>
        <p:nvSpPr>
          <p:cNvPr id="42" name="그림 개체 틀 2"/>
          <p:cNvSpPr>
            <a:spLocks noGrp="1"/>
          </p:cNvSpPr>
          <p:nvPr>
            <p:ph type="pic" sz="quarter" idx="14" hasCustomPrompt="1"/>
          </p:nvPr>
        </p:nvSpPr>
        <p:spPr>
          <a:xfrm>
            <a:off x="14012570" y="2703990"/>
            <a:ext cx="3240000" cy="3618000"/>
          </a:xfrm>
          <a:prstGeom prst="rect">
            <a:avLst/>
          </a:prstGeom>
          <a:solidFill>
            <a:schemeClr val="bg1">
              <a:lumMod val="95000"/>
            </a:schemeClr>
          </a:solidFill>
          <a:ln w="25400">
            <a:noFill/>
          </a:ln>
          <a:effectLst/>
        </p:spPr>
        <p:txBody>
          <a:bodyPr lIns="137133" tIns="68567" rIns="137133" bIns="68567"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3" name="Rectangle 42"/>
          <p:cNvSpPr/>
          <p:nvPr userDrawn="1"/>
        </p:nvSpPr>
        <p:spPr>
          <a:xfrm>
            <a:off x="14012570" y="2451003"/>
            <a:ext cx="3240000" cy="2625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1800" dirty="0">
              <a:latin typeface="+mn-lt"/>
            </a:endParaRPr>
          </a:p>
        </p:txBody>
      </p:sp>
      <p:sp>
        <p:nvSpPr>
          <p:cNvPr id="19" name="Text Placeholder 9">
            <a:extLst>
              <a:ext uri="{FF2B5EF4-FFF2-40B4-BE49-F238E27FC236}">
                <a16:creationId xmlns="" xmlns:a16="http://schemas.microsoft.com/office/drawing/2014/main" id="{F3637103-C571-4997-9073-EED1C52AF12F}"/>
              </a:ext>
            </a:extLst>
          </p:cNvPr>
          <p:cNvSpPr>
            <a:spLocks noGrp="1"/>
          </p:cNvSpPr>
          <p:nvPr>
            <p:ph type="body" sz="quarter" idx="15" hasCustomPrompt="1"/>
          </p:nvPr>
        </p:nvSpPr>
        <p:spPr>
          <a:xfrm>
            <a:off x="485295" y="509267"/>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 xmlns:a16="http://schemas.microsoft.com/office/drawing/2014/main" id="{5D0CF3EC-9183-4593-91A7-436AF26971E9}"/>
              </a:ext>
            </a:extLst>
          </p:cNvPr>
          <p:cNvSpPr/>
          <p:nvPr userDrawn="1"/>
        </p:nvSpPr>
        <p:spPr>
          <a:xfrm>
            <a:off x="0" y="9973919"/>
            <a:ext cx="14840064" cy="127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en-US"/>
          </a:p>
        </p:txBody>
      </p:sp>
      <p:grpSp>
        <p:nvGrpSpPr>
          <p:cNvPr id="2" name="Group 20">
            <a:extLst>
              <a:ext uri="{FF2B5EF4-FFF2-40B4-BE49-F238E27FC236}">
                <a16:creationId xmlns="" xmlns:a16="http://schemas.microsoft.com/office/drawing/2014/main" id="{D7B3E274-014A-4DAB-A5AD-7CA4903EAC71}"/>
              </a:ext>
            </a:extLst>
          </p:cNvPr>
          <p:cNvGrpSpPr/>
          <p:nvPr userDrawn="1"/>
        </p:nvGrpSpPr>
        <p:grpSpPr>
          <a:xfrm>
            <a:off x="14876976" y="9373526"/>
            <a:ext cx="3202302" cy="808422"/>
            <a:chOff x="3459679" y="2564932"/>
            <a:chExt cx="5250757" cy="1325555"/>
          </a:xfrm>
        </p:grpSpPr>
        <p:grpSp>
          <p:nvGrpSpPr>
            <p:cNvPr id="4" name="Group 21">
              <a:extLst>
                <a:ext uri="{FF2B5EF4-FFF2-40B4-BE49-F238E27FC236}">
                  <a16:creationId xmlns=""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4">
              <a:extLst>
                <a:ext uri="{FF2B5EF4-FFF2-40B4-BE49-F238E27FC236}">
                  <a16:creationId xmlns=""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grpSp>
          <p:nvGrpSpPr>
            <p:cNvPr id="5" name="Group 24">
              <a:extLst>
                <a:ext uri="{FF2B5EF4-FFF2-40B4-BE49-F238E27FC236}">
                  <a16:creationId xmlns=""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sp>
            <p:nvSpPr>
              <p:cNvPr id="29" name="Round Same Side Corner Rectangle 6">
                <a:extLst>
                  <a:ext uri="{FF2B5EF4-FFF2-40B4-BE49-F238E27FC236}">
                    <a16:creationId xmlns=""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sp>
            <p:nvSpPr>
              <p:cNvPr id="30" name="Round Same Side Corner Rectangle 8">
                <a:extLst>
                  <a:ext uri="{FF2B5EF4-FFF2-40B4-BE49-F238E27FC236}">
                    <a16:creationId xmlns=""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grpSp>
        <p:sp>
          <p:nvSpPr>
            <p:cNvPr id="26" name="Frame 1">
              <a:extLst>
                <a:ext uri="{FF2B5EF4-FFF2-40B4-BE49-F238E27FC236}">
                  <a16:creationId xmlns=""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solidFill>
                  <a:schemeClr val="tx1"/>
                </a:solidFill>
              </a:endParaRPr>
            </a:p>
          </p:txBody>
        </p:sp>
        <p:sp>
          <p:nvSpPr>
            <p:cNvPr id="27" name="Oval 21">
              <a:extLst>
                <a:ext uri="{FF2B5EF4-FFF2-40B4-BE49-F238E27FC236}">
                  <a16:creationId xmlns=""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grpSp>
    </p:spTree>
    <p:extLst>
      <p:ext uri="{BB962C8B-B14F-4D97-AF65-F5344CB8AC3E}">
        <p14:creationId xmlns:p14="http://schemas.microsoft.com/office/powerpoint/2010/main" val="299492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0_Images &amp; Contents">
    <p:spTree>
      <p:nvGrpSpPr>
        <p:cNvPr id="1" name=""/>
        <p:cNvGrpSpPr/>
        <p:nvPr/>
      </p:nvGrpSpPr>
      <p:grpSpPr>
        <a:xfrm>
          <a:off x="0" y="0"/>
          <a:ext cx="0" cy="0"/>
          <a:chOff x="0" y="0"/>
          <a:chExt cx="0" cy="0"/>
        </a:xfrm>
      </p:grpSpPr>
      <p:sp>
        <p:nvSpPr>
          <p:cNvPr id="15" name="그림 개체 틀 14">
            <a:extLst>
              <a:ext uri="{FF2B5EF4-FFF2-40B4-BE49-F238E27FC236}">
                <a16:creationId xmlns="" xmlns:a16="http://schemas.microsoft.com/office/drawing/2014/main" id="{596DD6E9-C48A-4A8F-A096-9DF42F2783C5}"/>
              </a:ext>
            </a:extLst>
          </p:cNvPr>
          <p:cNvSpPr>
            <a:spLocks noGrp="1"/>
          </p:cNvSpPr>
          <p:nvPr>
            <p:ph type="pic" sz="quarter" idx="10" hasCustomPrompt="1"/>
          </p:nvPr>
        </p:nvSpPr>
        <p:spPr>
          <a:xfrm>
            <a:off x="5986461" y="0"/>
            <a:ext cx="12301539" cy="10287000"/>
          </a:xfrm>
          <a:custGeom>
            <a:avLst/>
            <a:gdLst>
              <a:gd name="connsiteX0" fmla="*/ 2105026 w 8201026"/>
              <a:gd name="connsiteY0" fmla="*/ 2757816 h 6858000"/>
              <a:gd name="connsiteX1" fmla="*/ 2105026 w 8201026"/>
              <a:gd name="connsiteY1" fmla="*/ 3629717 h 6858000"/>
              <a:gd name="connsiteX2" fmla="*/ 2074981 w 8201026"/>
              <a:gd name="connsiteY2" fmla="*/ 3636539 h 6858000"/>
              <a:gd name="connsiteX3" fmla="*/ 1618634 w 8201026"/>
              <a:gd name="connsiteY3" fmla="*/ 3827962 h 6858000"/>
              <a:gd name="connsiteX4" fmla="*/ 1100088 w 8201026"/>
              <a:gd name="connsiteY4" fmla="*/ 4341661 h 6858000"/>
              <a:gd name="connsiteX5" fmla="*/ 907856 w 8201026"/>
              <a:gd name="connsiteY5" fmla="*/ 5003974 h 6858000"/>
              <a:gd name="connsiteX6" fmla="*/ 1095241 w 8201026"/>
              <a:gd name="connsiteY6" fmla="*/ 5583899 h 6858000"/>
              <a:gd name="connsiteX7" fmla="*/ 1608940 w 8201026"/>
              <a:gd name="connsiteY7" fmla="*/ 5795517 h 6858000"/>
              <a:gd name="connsiteX8" fmla="*/ 2057844 w 8201026"/>
              <a:gd name="connsiteY8" fmla="*/ 5664898 h 6858000"/>
              <a:gd name="connsiteX9" fmla="*/ 2105026 w 8201026"/>
              <a:gd name="connsiteY9" fmla="*/ 5631104 h 6858000"/>
              <a:gd name="connsiteX10" fmla="*/ 2105026 w 8201026"/>
              <a:gd name="connsiteY10" fmla="*/ 6558974 h 6858000"/>
              <a:gd name="connsiteX11" fmla="*/ 1981844 w 8201026"/>
              <a:gd name="connsiteY11" fmla="*/ 6594839 h 6858000"/>
              <a:gd name="connsiteX12" fmla="*/ 1524940 w 8201026"/>
              <a:gd name="connsiteY12" fmla="*/ 6648450 h 6858000"/>
              <a:gd name="connsiteX13" fmla="*/ 423235 w 8201026"/>
              <a:gd name="connsiteY13" fmla="*/ 6220369 h 6858000"/>
              <a:gd name="connsiteX14" fmla="*/ 0 w 8201026"/>
              <a:gd name="connsiteY14" fmla="*/ 5104131 h 6858000"/>
              <a:gd name="connsiteX15" fmla="*/ 665548 w 8201026"/>
              <a:gd name="connsiteY15" fmla="*/ 3517805 h 6858000"/>
              <a:gd name="connsiteX16" fmla="*/ 1560476 w 8201026"/>
              <a:gd name="connsiteY16" fmla="*/ 2928188 h 6858000"/>
              <a:gd name="connsiteX17" fmla="*/ 2092751 w 8201026"/>
              <a:gd name="connsiteY17" fmla="*/ 2759780 h 6858000"/>
              <a:gd name="connsiteX18" fmla="*/ 2105026 w 8201026"/>
              <a:gd name="connsiteY18" fmla="*/ 0 h 6858000"/>
              <a:gd name="connsiteX19" fmla="*/ 8201026 w 8201026"/>
              <a:gd name="connsiteY19" fmla="*/ 0 h 6858000"/>
              <a:gd name="connsiteX20" fmla="*/ 8201026 w 8201026"/>
              <a:gd name="connsiteY20" fmla="*/ 6858000 h 6858000"/>
              <a:gd name="connsiteX21" fmla="*/ 2105026 w 8201026"/>
              <a:gd name="connsiteY21" fmla="*/ 6858000 h 6858000"/>
              <a:gd name="connsiteX22" fmla="*/ 2105026 w 8201026"/>
              <a:gd name="connsiteY22" fmla="*/ 6558974 h 6858000"/>
              <a:gd name="connsiteX23" fmla="*/ 2125060 w 8201026"/>
              <a:gd name="connsiteY23" fmla="*/ 6553141 h 6858000"/>
              <a:gd name="connsiteX24" fmla="*/ 2652488 w 8201026"/>
              <a:gd name="connsiteY24" fmla="*/ 6267215 h 6858000"/>
              <a:gd name="connsiteX25" fmla="*/ 3204952 w 8201026"/>
              <a:gd name="connsiteY25" fmla="*/ 5642056 h 6858000"/>
              <a:gd name="connsiteX26" fmla="*/ 3825265 w 8201026"/>
              <a:gd name="connsiteY26" fmla="*/ 4280275 h 6858000"/>
              <a:gd name="connsiteX27" fmla="*/ 4613578 w 8201026"/>
              <a:gd name="connsiteY27" fmla="*/ 2335335 h 6858000"/>
              <a:gd name="connsiteX28" fmla="*/ 4704042 w 8201026"/>
              <a:gd name="connsiteY28" fmla="*/ 2735956 h 6858000"/>
              <a:gd name="connsiteX29" fmla="*/ 5043277 w 8201026"/>
              <a:gd name="connsiteY29" fmla="*/ 3094571 h 6858000"/>
              <a:gd name="connsiteX30" fmla="*/ 5466512 w 8201026"/>
              <a:gd name="connsiteY30" fmla="*/ 2852263 h 6858000"/>
              <a:gd name="connsiteX31" fmla="*/ 6090054 w 8201026"/>
              <a:gd name="connsiteY31" fmla="*/ 2183486 h 6858000"/>
              <a:gd name="connsiteX32" fmla="*/ 5259741 w 8201026"/>
              <a:gd name="connsiteY32" fmla="*/ 4128426 h 6858000"/>
              <a:gd name="connsiteX33" fmla="*/ 5124048 w 8201026"/>
              <a:gd name="connsiteY33" fmla="*/ 4619510 h 6858000"/>
              <a:gd name="connsiteX34" fmla="*/ 5306588 w 8201026"/>
              <a:gd name="connsiteY34" fmla="*/ 5021742 h 6858000"/>
              <a:gd name="connsiteX35" fmla="*/ 5825132 w 8201026"/>
              <a:gd name="connsiteY35" fmla="*/ 5162282 h 6858000"/>
              <a:gd name="connsiteX36" fmla="*/ 6438982 w 8201026"/>
              <a:gd name="connsiteY36" fmla="*/ 5162282 h 6858000"/>
              <a:gd name="connsiteX37" fmla="*/ 6879985 w 8201026"/>
              <a:gd name="connsiteY37" fmla="*/ 5039511 h 6858000"/>
              <a:gd name="connsiteX38" fmla="*/ 7036680 w 8201026"/>
              <a:gd name="connsiteY38" fmla="*/ 4697047 h 6858000"/>
              <a:gd name="connsiteX39" fmla="*/ 6587602 w 8201026"/>
              <a:gd name="connsiteY39" fmla="*/ 4390124 h 6858000"/>
              <a:gd name="connsiteX40" fmla="*/ 6064211 w 8201026"/>
              <a:gd name="connsiteY40" fmla="*/ 4390124 h 6858000"/>
              <a:gd name="connsiteX41" fmla="*/ 7227296 w 8201026"/>
              <a:gd name="connsiteY41" fmla="*/ 1524402 h 6858000"/>
              <a:gd name="connsiteX42" fmla="*/ 7301608 w 8201026"/>
              <a:gd name="connsiteY42" fmla="*/ 1343480 h 6858000"/>
              <a:gd name="connsiteX43" fmla="*/ 7353301 w 8201026"/>
              <a:gd name="connsiteY43" fmla="*/ 1110860 h 6858000"/>
              <a:gd name="connsiteX44" fmla="*/ 7219220 w 8201026"/>
              <a:gd name="connsiteY44" fmla="*/ 824935 h 6858000"/>
              <a:gd name="connsiteX45" fmla="*/ 6891295 w 8201026"/>
              <a:gd name="connsiteY45" fmla="*/ 707010 h 6858000"/>
              <a:gd name="connsiteX46" fmla="*/ 6293596 w 8201026"/>
              <a:gd name="connsiteY46" fmla="*/ 1020401 h 6858000"/>
              <a:gd name="connsiteX47" fmla="*/ 5324356 w 8201026"/>
              <a:gd name="connsiteY47" fmla="*/ 1973486 h 6858000"/>
              <a:gd name="connsiteX48" fmla="*/ 5127277 w 8201026"/>
              <a:gd name="connsiteY48" fmla="*/ 1230402 h 6858000"/>
              <a:gd name="connsiteX49" fmla="*/ 4944738 w 8201026"/>
              <a:gd name="connsiteY49" fmla="*/ 823323 h 6858000"/>
              <a:gd name="connsiteX50" fmla="*/ 4658813 w 8201026"/>
              <a:gd name="connsiteY50" fmla="*/ 707010 h 6858000"/>
              <a:gd name="connsiteX51" fmla="*/ 4206500 w 8201026"/>
              <a:gd name="connsiteY51" fmla="*/ 1123787 h 6858000"/>
              <a:gd name="connsiteX52" fmla="*/ 2923874 w 8201026"/>
              <a:gd name="connsiteY52" fmla="*/ 4280275 h 6858000"/>
              <a:gd name="connsiteX53" fmla="*/ 2289021 w 8201026"/>
              <a:gd name="connsiteY53" fmla="*/ 5461134 h 6858000"/>
              <a:gd name="connsiteX54" fmla="*/ 2138084 w 8201026"/>
              <a:gd name="connsiteY54" fmla="*/ 5607426 h 6858000"/>
              <a:gd name="connsiteX55" fmla="*/ 2105026 w 8201026"/>
              <a:gd name="connsiteY55" fmla="*/ 5631104 h 6858000"/>
              <a:gd name="connsiteX56" fmla="*/ 2105026 w 8201026"/>
              <a:gd name="connsiteY56" fmla="*/ 3629717 h 6858000"/>
              <a:gd name="connsiteX57" fmla="*/ 2349801 w 8201026"/>
              <a:gd name="connsiteY57" fmla="*/ 3574145 h 6858000"/>
              <a:gd name="connsiteX58" fmla="*/ 2655717 w 8201026"/>
              <a:gd name="connsiteY58" fmla="*/ 3533962 h 6858000"/>
              <a:gd name="connsiteX59" fmla="*/ 3030488 w 8201026"/>
              <a:gd name="connsiteY59" fmla="*/ 3437034 h 6858000"/>
              <a:gd name="connsiteX60" fmla="*/ 3198494 w 8201026"/>
              <a:gd name="connsiteY60" fmla="*/ 3117185 h 6858000"/>
              <a:gd name="connsiteX61" fmla="*/ 3040181 w 8201026"/>
              <a:gd name="connsiteY61" fmla="*/ 2816721 h 6858000"/>
              <a:gd name="connsiteX62" fmla="*/ 2616946 w 8201026"/>
              <a:gd name="connsiteY62" fmla="*/ 2703643 h 6858000"/>
              <a:gd name="connsiteX63" fmla="*/ 2355859 w 8201026"/>
              <a:gd name="connsiteY63" fmla="*/ 2717677 h 6858000"/>
              <a:gd name="connsiteX64" fmla="*/ 2105026 w 8201026"/>
              <a:gd name="connsiteY64" fmla="*/ 2757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01026" h="6858000">
                <a:moveTo>
                  <a:pt x="2105026" y="2757816"/>
                </a:moveTo>
                <a:lnTo>
                  <a:pt x="2105026" y="3629717"/>
                </a:lnTo>
                <a:lnTo>
                  <a:pt x="2074981" y="3636539"/>
                </a:lnTo>
                <a:cubicBezTo>
                  <a:pt x="1902133" y="3685538"/>
                  <a:pt x="1750017" y="3749346"/>
                  <a:pt x="1618634" y="3827962"/>
                </a:cubicBezTo>
                <a:cubicBezTo>
                  <a:pt x="1401089" y="3959351"/>
                  <a:pt x="1228242" y="4130581"/>
                  <a:pt x="1100088" y="4341661"/>
                </a:cubicBezTo>
                <a:cubicBezTo>
                  <a:pt x="971933" y="4552741"/>
                  <a:pt x="907856" y="4773508"/>
                  <a:pt x="907856" y="5003974"/>
                </a:cubicBezTo>
                <a:cubicBezTo>
                  <a:pt x="907856" y="5249516"/>
                  <a:pt x="970316" y="5442823"/>
                  <a:pt x="1095241" y="5583899"/>
                </a:cubicBezTo>
                <a:cubicBezTo>
                  <a:pt x="1220167" y="5724981"/>
                  <a:pt x="1391396" y="5795517"/>
                  <a:pt x="1608940" y="5795517"/>
                </a:cubicBezTo>
                <a:cubicBezTo>
                  <a:pt x="1771826" y="5795517"/>
                  <a:pt x="1921462" y="5751977"/>
                  <a:pt x="2057844" y="5664898"/>
                </a:cubicBezTo>
                <a:lnTo>
                  <a:pt x="2105026" y="5631104"/>
                </a:lnTo>
                <a:lnTo>
                  <a:pt x="2105026" y="6558974"/>
                </a:lnTo>
                <a:lnTo>
                  <a:pt x="1981844" y="6594839"/>
                </a:lnTo>
                <a:cubicBezTo>
                  <a:pt x="1836358" y="6630580"/>
                  <a:pt x="1684056" y="6648450"/>
                  <a:pt x="1524940" y="6648450"/>
                </a:cubicBezTo>
                <a:cubicBezTo>
                  <a:pt x="1072627" y="6648450"/>
                  <a:pt x="705394" y="6505756"/>
                  <a:pt x="423235" y="6220369"/>
                </a:cubicBezTo>
                <a:cubicBezTo>
                  <a:pt x="141082" y="5934981"/>
                  <a:pt x="0" y="5562902"/>
                  <a:pt x="0" y="5104131"/>
                </a:cubicBezTo>
                <a:cubicBezTo>
                  <a:pt x="0" y="4503197"/>
                  <a:pt x="221849" y="3974428"/>
                  <a:pt x="665548" y="3517805"/>
                </a:cubicBezTo>
                <a:cubicBezTo>
                  <a:pt x="904626" y="3274418"/>
                  <a:pt x="1202937" y="3077877"/>
                  <a:pt x="1560476" y="2928188"/>
                </a:cubicBezTo>
                <a:cubicBezTo>
                  <a:pt x="1739246" y="2853340"/>
                  <a:pt x="1916672" y="2797204"/>
                  <a:pt x="2092751" y="2759780"/>
                </a:cubicBezTo>
                <a:close/>
                <a:moveTo>
                  <a:pt x="2105026" y="0"/>
                </a:moveTo>
                <a:lnTo>
                  <a:pt x="8201026" y="0"/>
                </a:lnTo>
                <a:lnTo>
                  <a:pt x="8201026" y="6858000"/>
                </a:lnTo>
                <a:lnTo>
                  <a:pt x="2105026" y="6858000"/>
                </a:lnTo>
                <a:lnTo>
                  <a:pt x="2105026" y="6558974"/>
                </a:lnTo>
                <a:lnTo>
                  <a:pt x="2125060" y="6553141"/>
                </a:lnTo>
                <a:cubicBezTo>
                  <a:pt x="2312985" y="6489602"/>
                  <a:pt x="2488794" y="6394293"/>
                  <a:pt x="2652488" y="6267215"/>
                </a:cubicBezTo>
                <a:cubicBezTo>
                  <a:pt x="2878644" y="6090597"/>
                  <a:pt x="3062801" y="5882214"/>
                  <a:pt x="3204952" y="5642056"/>
                </a:cubicBezTo>
                <a:cubicBezTo>
                  <a:pt x="3347109" y="5401903"/>
                  <a:pt x="3553880" y="4947972"/>
                  <a:pt x="3825265" y="4280275"/>
                </a:cubicBezTo>
                <a:lnTo>
                  <a:pt x="4613578" y="2335335"/>
                </a:lnTo>
                <a:lnTo>
                  <a:pt x="4704042" y="2735956"/>
                </a:lnTo>
                <a:cubicBezTo>
                  <a:pt x="4755735" y="2975034"/>
                  <a:pt x="4868814" y="3094571"/>
                  <a:pt x="5043277" y="3094571"/>
                </a:cubicBezTo>
                <a:cubicBezTo>
                  <a:pt x="5176816" y="3094571"/>
                  <a:pt x="5317898" y="3013800"/>
                  <a:pt x="5466512" y="2852263"/>
                </a:cubicBezTo>
                <a:lnTo>
                  <a:pt x="6090054" y="2183486"/>
                </a:lnTo>
                <a:lnTo>
                  <a:pt x="5259741" y="4128426"/>
                </a:lnTo>
                <a:cubicBezTo>
                  <a:pt x="5169278" y="4343815"/>
                  <a:pt x="5124048" y="4507506"/>
                  <a:pt x="5124048" y="4619510"/>
                </a:cubicBezTo>
                <a:cubicBezTo>
                  <a:pt x="5124048" y="4793974"/>
                  <a:pt x="5184896" y="4928050"/>
                  <a:pt x="5306588" y="5021742"/>
                </a:cubicBezTo>
                <a:cubicBezTo>
                  <a:pt x="5428278" y="5115435"/>
                  <a:pt x="5601130" y="5162282"/>
                  <a:pt x="5825132" y="5162282"/>
                </a:cubicBezTo>
                <a:lnTo>
                  <a:pt x="6438982" y="5162282"/>
                </a:lnTo>
                <a:cubicBezTo>
                  <a:pt x="6628522" y="5162282"/>
                  <a:pt x="6775525" y="5121362"/>
                  <a:pt x="6879985" y="5039511"/>
                </a:cubicBezTo>
                <a:cubicBezTo>
                  <a:pt x="6984450" y="4957665"/>
                  <a:pt x="7036680" y="4843512"/>
                  <a:pt x="7036680" y="4697047"/>
                </a:cubicBezTo>
                <a:cubicBezTo>
                  <a:pt x="7036680" y="4492430"/>
                  <a:pt x="6886986" y="4390124"/>
                  <a:pt x="6587602" y="4390124"/>
                </a:cubicBezTo>
                <a:lnTo>
                  <a:pt x="6064211" y="4390124"/>
                </a:lnTo>
                <a:lnTo>
                  <a:pt x="7227296" y="1524402"/>
                </a:lnTo>
                <a:lnTo>
                  <a:pt x="7301608" y="1343480"/>
                </a:lnTo>
                <a:cubicBezTo>
                  <a:pt x="7336070" y="1259480"/>
                  <a:pt x="7353301" y="1181938"/>
                  <a:pt x="7353301" y="1110860"/>
                </a:cubicBezTo>
                <a:cubicBezTo>
                  <a:pt x="7353301" y="998861"/>
                  <a:pt x="7308604" y="903551"/>
                  <a:pt x="7219220" y="824935"/>
                </a:cubicBezTo>
                <a:cubicBezTo>
                  <a:pt x="7129836" y="746318"/>
                  <a:pt x="7020524" y="707010"/>
                  <a:pt x="6891295" y="707010"/>
                </a:cubicBezTo>
                <a:cubicBezTo>
                  <a:pt x="6706064" y="707010"/>
                  <a:pt x="6506831" y="811476"/>
                  <a:pt x="6293596" y="1020401"/>
                </a:cubicBezTo>
                <a:lnTo>
                  <a:pt x="5324356" y="1973486"/>
                </a:lnTo>
                <a:lnTo>
                  <a:pt x="5127277" y="1230402"/>
                </a:lnTo>
                <a:cubicBezTo>
                  <a:pt x="5075584" y="1036552"/>
                  <a:pt x="5014736" y="900859"/>
                  <a:pt x="4944738" y="823323"/>
                </a:cubicBezTo>
                <a:cubicBezTo>
                  <a:pt x="4874740" y="745781"/>
                  <a:pt x="4779430" y="707010"/>
                  <a:pt x="4658813" y="707010"/>
                </a:cubicBezTo>
                <a:cubicBezTo>
                  <a:pt x="4469273" y="707010"/>
                  <a:pt x="4318504" y="845937"/>
                  <a:pt x="4206500" y="1123787"/>
                </a:cubicBezTo>
                <a:lnTo>
                  <a:pt x="2923874" y="4280275"/>
                </a:lnTo>
                <a:cubicBezTo>
                  <a:pt x="2693408" y="4844587"/>
                  <a:pt x="2481790" y="5238206"/>
                  <a:pt x="2289021" y="5461134"/>
                </a:cubicBezTo>
                <a:cubicBezTo>
                  <a:pt x="2240829" y="5516864"/>
                  <a:pt x="2190517" y="5565628"/>
                  <a:pt x="2138084" y="5607426"/>
                </a:cubicBezTo>
                <a:lnTo>
                  <a:pt x="2105026" y="5631104"/>
                </a:lnTo>
                <a:lnTo>
                  <a:pt x="2105026" y="3629717"/>
                </a:lnTo>
                <a:lnTo>
                  <a:pt x="2349801" y="3574145"/>
                </a:lnTo>
                <a:cubicBezTo>
                  <a:pt x="2446590" y="3557049"/>
                  <a:pt x="2548563" y="3543655"/>
                  <a:pt x="2655717" y="3533962"/>
                </a:cubicBezTo>
                <a:cubicBezTo>
                  <a:pt x="2840948" y="3516731"/>
                  <a:pt x="2965874" y="3484424"/>
                  <a:pt x="3030488" y="3437034"/>
                </a:cubicBezTo>
                <a:cubicBezTo>
                  <a:pt x="3142492" y="3355189"/>
                  <a:pt x="3198494" y="3248574"/>
                  <a:pt x="3198494" y="3117185"/>
                </a:cubicBezTo>
                <a:cubicBezTo>
                  <a:pt x="3198494" y="2992265"/>
                  <a:pt x="3145721" y="2892108"/>
                  <a:pt x="3040181" y="2816721"/>
                </a:cubicBezTo>
                <a:cubicBezTo>
                  <a:pt x="2934641" y="2741339"/>
                  <a:pt x="2793564" y="2703643"/>
                  <a:pt x="2616946" y="2703643"/>
                </a:cubicBezTo>
                <a:cubicBezTo>
                  <a:pt x="2530254" y="2703643"/>
                  <a:pt x="2443225" y="2708321"/>
                  <a:pt x="2355859" y="2717677"/>
                </a:cubicBezTo>
                <a:lnTo>
                  <a:pt x="2105026" y="2757816"/>
                </a:lnTo>
                <a:close/>
              </a:path>
            </a:pathLst>
          </a:custGeom>
          <a:solidFill>
            <a:schemeClr val="bg1">
              <a:lumMod val="95000"/>
            </a:schemeClr>
          </a:solidFill>
          <a:effectLst/>
        </p:spPr>
        <p:txBody>
          <a:bodyPr wrap="square" lIns="137133" tIns="68567" rIns="137133" bIns="68567" anchor="ctr">
            <a:noAutofit/>
          </a:bodyPr>
          <a:lstStyle>
            <a:lvl1pPr marL="0" marR="0" indent="0" algn="ctr" defTabSz="1371396" rtl="0" eaLnBrk="1" fontAlgn="auto" latinLnBrk="1" hangingPunct="1">
              <a:lnSpc>
                <a:spcPct val="90000"/>
              </a:lnSpc>
              <a:spcBef>
                <a:spcPts val="1500"/>
              </a:spcBef>
              <a:spcAft>
                <a:spcPts val="0"/>
              </a:spcAft>
              <a:buClrTx/>
              <a:buSzTx/>
              <a:buFontTx/>
              <a:buNone/>
              <a:tabLst/>
              <a:defRPr sz="2700"/>
            </a:lvl1pPr>
          </a:lstStyle>
          <a:p>
            <a:r>
              <a:rPr lang="en-US" altLang="ko-KR" dirty="0"/>
              <a:t>Your Picture Here</a:t>
            </a:r>
            <a:endParaRPr lang="ko-KR" altLang="en-US" dirty="0"/>
          </a:p>
        </p:txBody>
      </p:sp>
    </p:spTree>
    <p:extLst>
      <p:ext uri="{BB962C8B-B14F-4D97-AF65-F5344CB8AC3E}">
        <p14:creationId xmlns:p14="http://schemas.microsoft.com/office/powerpoint/2010/main" val="99727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D9FCCA3A-A18D-428D-936C-AE61C9E25B0E}"/>
              </a:ext>
            </a:extLst>
          </p:cNvPr>
          <p:cNvSpPr>
            <a:spLocks noGrp="1"/>
          </p:cNvSpPr>
          <p:nvPr>
            <p:ph type="pic" sz="quarter" idx="12" hasCustomPrompt="1"/>
          </p:nvPr>
        </p:nvSpPr>
        <p:spPr>
          <a:xfrm>
            <a:off x="3" y="0"/>
            <a:ext cx="10841525" cy="10287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lIns="137133" tIns="68567" rIns="137133" bIns="68567" anchor="ctr">
            <a:noAutofit/>
          </a:bodyPr>
          <a:lstStyle>
            <a:lvl1pPr marL="0" marR="0" indent="0" algn="ctr" defTabSz="1371327" rtl="0" eaLnBrk="1" fontAlgn="auto" latinLnBrk="1" hangingPunct="1">
              <a:lnSpc>
                <a:spcPct val="90000"/>
              </a:lnSpc>
              <a:spcBef>
                <a:spcPts val="1500"/>
              </a:spcBef>
              <a:spcAft>
                <a:spcPts val="0"/>
              </a:spcAft>
              <a:buClrTx/>
              <a:buSzTx/>
              <a:buFontTx/>
              <a:buNone/>
              <a:tabLst/>
              <a:defRPr sz="27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7165281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mp; Contents">
    <p:spTree>
      <p:nvGrpSpPr>
        <p:cNvPr id="1" name=""/>
        <p:cNvGrpSpPr/>
        <p:nvPr/>
      </p:nvGrpSpPr>
      <p:grpSpPr>
        <a:xfrm>
          <a:off x="0" y="0"/>
          <a:ext cx="0" cy="0"/>
          <a:chOff x="0" y="0"/>
          <a:chExt cx="0" cy="0"/>
        </a:xfrm>
      </p:grpSpPr>
      <p:sp>
        <p:nvSpPr>
          <p:cNvPr id="19" name="그림 개체 틀 8">
            <a:extLst>
              <a:ext uri="{FF2B5EF4-FFF2-40B4-BE49-F238E27FC236}">
                <a16:creationId xmlns="" xmlns:a16="http://schemas.microsoft.com/office/drawing/2014/main" id="{3D1F6864-EF5F-47BF-BCDC-319394E2C987}"/>
              </a:ext>
            </a:extLst>
          </p:cNvPr>
          <p:cNvSpPr>
            <a:spLocks noGrp="1"/>
          </p:cNvSpPr>
          <p:nvPr>
            <p:ph type="pic" sz="quarter" idx="10" hasCustomPrompt="1"/>
          </p:nvPr>
        </p:nvSpPr>
        <p:spPr>
          <a:xfrm>
            <a:off x="1" y="0"/>
            <a:ext cx="18288000" cy="10287000"/>
          </a:xfrm>
          <a:prstGeom prst="rect">
            <a:avLst/>
          </a:prstGeom>
          <a:solidFill>
            <a:schemeClr val="bg1">
              <a:lumMod val="95000"/>
            </a:schemeClr>
          </a:solidFill>
          <a:effectLst/>
        </p:spPr>
        <p:txBody>
          <a:bodyPr wrap="square" lIns="137133" tIns="68567" rIns="137133" bIns="68567" anchor="ctr">
            <a:noAutofit/>
          </a:bodyPr>
          <a:lstStyle>
            <a:lvl1pPr marL="0" marR="0" indent="0" algn="ctr" defTabSz="1371396" rtl="0" eaLnBrk="1" fontAlgn="auto" latinLnBrk="1" hangingPunct="1">
              <a:lnSpc>
                <a:spcPct val="90000"/>
              </a:lnSpc>
              <a:spcBef>
                <a:spcPts val="1500"/>
              </a:spcBef>
              <a:spcAft>
                <a:spcPts val="0"/>
              </a:spcAft>
              <a:buClrTx/>
              <a:buSzTx/>
              <a:buFontTx/>
              <a:buNone/>
              <a:tabLst/>
              <a:defRPr sz="27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5923496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 xmlns:a16="http://schemas.microsoft.com/office/drawing/2014/main" id="{BC1A878D-07A3-41D4-969A-CEC7DA643945}"/>
              </a:ext>
            </a:extLst>
          </p:cNvPr>
          <p:cNvSpPr>
            <a:spLocks noGrp="1"/>
          </p:cNvSpPr>
          <p:nvPr>
            <p:ph type="pic" sz="quarter" idx="14" hasCustomPrompt="1"/>
          </p:nvPr>
        </p:nvSpPr>
        <p:spPr>
          <a:xfrm>
            <a:off x="0" y="3"/>
            <a:ext cx="18288000" cy="10286999"/>
          </a:xfrm>
          <a:prstGeom prst="parallelogram">
            <a:avLst>
              <a:gd name="adj" fmla="val 90695"/>
            </a:avLst>
          </a:prstGeom>
          <a:solidFill>
            <a:schemeClr val="bg1">
              <a:lumMod val="95000"/>
            </a:schemeClr>
          </a:solidFill>
        </p:spPr>
        <p:txBody>
          <a:bodyPr lIns="137133" tIns="68567" rIns="137133" bIns="68567" anchor="ctr"/>
          <a:lstStyle>
            <a:lvl1pPr marL="0" indent="0" algn="ctr">
              <a:buNone/>
              <a:defRPr sz="27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242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 xmlns:a16="http://schemas.microsoft.com/office/drawing/2014/main" id="{4A0BA738-1393-424E-9EAA-4B8312B81727}"/>
              </a:ext>
            </a:extLst>
          </p:cNvPr>
          <p:cNvSpPr>
            <a:spLocks noGrp="1"/>
          </p:cNvSpPr>
          <p:nvPr>
            <p:ph type="pic" idx="13" hasCustomPrompt="1"/>
          </p:nvPr>
        </p:nvSpPr>
        <p:spPr>
          <a:xfrm>
            <a:off x="7981766" y="1"/>
            <a:ext cx="10177355" cy="9890085"/>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lIns="137133" tIns="68567" rIns="137133" bIns="68567" anchor="ctr">
            <a:noAutofit/>
          </a:bodyPr>
          <a:lstStyle>
            <a:lvl1pPr marL="0" indent="0" algn="ctr">
              <a:buNone/>
              <a:defRPr sz="2700" baseline="0">
                <a:solidFill>
                  <a:schemeClr val="tx1">
                    <a:lumMod val="75000"/>
                    <a:lumOff val="25000"/>
                  </a:schemeClr>
                </a:solidFill>
                <a:latin typeface="+mn-lt"/>
                <a:cs typeface="Arial" pitchFamily="34" charset="0"/>
              </a:defRPr>
            </a:lvl1pPr>
            <a:lvl2pPr marL="685698" indent="0">
              <a:buNone/>
              <a:defRPr sz="4200"/>
            </a:lvl2pPr>
            <a:lvl3pPr marL="1371396" indent="0">
              <a:buNone/>
              <a:defRPr sz="3600"/>
            </a:lvl3pPr>
            <a:lvl4pPr marL="2057093" indent="0">
              <a:buNone/>
              <a:defRPr sz="3000"/>
            </a:lvl4pPr>
            <a:lvl5pPr marL="2742788" indent="0">
              <a:buNone/>
              <a:defRPr sz="3000"/>
            </a:lvl5pPr>
            <a:lvl6pPr marL="3428486" indent="0">
              <a:buNone/>
              <a:defRPr sz="3000"/>
            </a:lvl6pPr>
            <a:lvl7pPr marL="4114184" indent="0">
              <a:buNone/>
              <a:defRPr sz="3000"/>
            </a:lvl7pPr>
            <a:lvl8pPr marL="4799880" indent="0">
              <a:buNone/>
              <a:defRPr sz="3000"/>
            </a:lvl8pPr>
            <a:lvl9pPr marL="5485578" indent="0">
              <a:buNone/>
              <a:defRPr sz="3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335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85295" y="498723"/>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85295" y="185217"/>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531018" y="1697387"/>
            <a:ext cx="5341151" cy="810384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000" dirty="0"/>
          </a:p>
        </p:txBody>
      </p:sp>
      <p:sp>
        <p:nvSpPr>
          <p:cNvPr id="4" name="Rounded Rectangle 3"/>
          <p:cNvSpPr/>
          <p:nvPr userDrawn="1"/>
        </p:nvSpPr>
        <p:spPr>
          <a:xfrm>
            <a:off x="797900" y="2021250"/>
            <a:ext cx="230802" cy="75228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000" dirty="0">
              <a:solidFill>
                <a:schemeClr val="bg1"/>
              </a:solidFill>
            </a:endParaRPr>
          </a:p>
        </p:txBody>
      </p:sp>
      <p:sp>
        <p:nvSpPr>
          <p:cNvPr id="5" name="Half Frame 4"/>
          <p:cNvSpPr/>
          <p:nvPr userDrawn="1"/>
        </p:nvSpPr>
        <p:spPr>
          <a:xfrm rot="5400000">
            <a:off x="4585766" y="1914980"/>
            <a:ext cx="1028774" cy="102772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000" dirty="0">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1067556" y="2455821"/>
            <a:ext cx="3348372" cy="784830"/>
          </a:xfrm>
          <a:prstGeom prst="rect">
            <a:avLst/>
          </a:prstGeom>
          <a:noFill/>
        </p:spPr>
        <p:txBody>
          <a:bodyPr wrap="square" lIns="137133" tIns="68567" rIns="137133" bIns="68567" rtlCol="0" anchor="ctr">
            <a:spAutoFit/>
          </a:bodyPr>
          <a:lstStyle/>
          <a:p>
            <a:r>
              <a:rPr lang="en-US" altLang="ko-KR" sz="2100" b="1" dirty="0">
                <a:solidFill>
                  <a:schemeClr val="bg1"/>
                </a:solidFill>
                <a:latin typeface="Arial" pitchFamily="34" charset="0"/>
                <a:cs typeface="Arial" pitchFamily="34" charset="0"/>
              </a:rPr>
              <a:t>You can Resize without losing quality</a:t>
            </a:r>
            <a:endParaRPr lang="ko-KR" altLang="en-US" sz="21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1067556" y="3191208"/>
            <a:ext cx="3348372" cy="1107969"/>
          </a:xfrm>
          <a:prstGeom prst="rect">
            <a:avLst/>
          </a:prstGeom>
          <a:noFill/>
        </p:spPr>
        <p:txBody>
          <a:bodyPr wrap="square" lIns="137133" tIns="68567" rIns="137133" bIns="68567" rtlCol="0" anchor="ctr">
            <a:spAutoFit/>
          </a:bodyPr>
          <a:lstStyle/>
          <a:p>
            <a:r>
              <a:rPr lang="en-US" altLang="ko-KR" sz="2100" b="1" dirty="0">
                <a:solidFill>
                  <a:schemeClr val="bg1"/>
                </a:solidFill>
                <a:latin typeface="Arial" pitchFamily="34" charset="0"/>
                <a:cs typeface="Arial" pitchFamily="34" charset="0"/>
              </a:rPr>
              <a:t>You can Change Fill Color &amp;</a:t>
            </a:r>
          </a:p>
          <a:p>
            <a:r>
              <a:rPr lang="en-US" altLang="ko-KR" sz="2100" b="1" dirty="0">
                <a:solidFill>
                  <a:schemeClr val="bg1"/>
                </a:solidFill>
                <a:latin typeface="Arial" pitchFamily="34" charset="0"/>
                <a:cs typeface="Arial" pitchFamily="34" charset="0"/>
              </a:rPr>
              <a:t>Line Color</a:t>
            </a:r>
            <a:endParaRPr lang="ko-KR" altLang="en-US" sz="21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1081844" y="8712661"/>
            <a:ext cx="3348000" cy="461666"/>
          </a:xfrm>
          <a:prstGeom prst="rect">
            <a:avLst/>
          </a:prstGeom>
          <a:noFill/>
        </p:spPr>
        <p:txBody>
          <a:bodyPr wrap="square" lIns="137133" tIns="68567" rIns="137133" bIns="68567" rtlCol="0" anchor="ctr">
            <a:spAutoFit/>
          </a:bodyPr>
          <a:lstStyle/>
          <a:p>
            <a:r>
              <a:rPr lang="en-US" altLang="ko-KR" sz="2100" dirty="0">
                <a:solidFill>
                  <a:schemeClr val="bg1"/>
                </a:solidFill>
                <a:latin typeface="Arial" pitchFamily="34" charset="0"/>
                <a:cs typeface="Arial" pitchFamily="34" charset="0"/>
              </a:rPr>
              <a:t>www.allppt.com</a:t>
            </a:r>
            <a:endParaRPr lang="ko-KR" altLang="en-US" sz="21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1081844" y="6675503"/>
            <a:ext cx="4075944" cy="2077466"/>
          </a:xfrm>
          <a:prstGeom prst="rect">
            <a:avLst/>
          </a:prstGeom>
          <a:noFill/>
        </p:spPr>
        <p:txBody>
          <a:bodyPr wrap="square" lIns="137133" tIns="68567" rIns="137133" bIns="68567" rtlCol="0" anchor="ctr">
            <a:spAutoFit/>
          </a:bodyPr>
          <a:lstStyle/>
          <a:p>
            <a:r>
              <a:rPr lang="en-US" altLang="ko-KR" sz="4200" b="1" dirty="0">
                <a:solidFill>
                  <a:schemeClr val="bg1"/>
                </a:solidFill>
                <a:latin typeface="+mn-lt"/>
                <a:ea typeface="+mn-ea"/>
                <a:cs typeface="Arial" pitchFamily="34" charset="0"/>
              </a:rPr>
              <a:t>FREE </a:t>
            </a:r>
          </a:p>
          <a:p>
            <a:r>
              <a:rPr lang="en-US" altLang="ko-KR" sz="42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9582912" y="9721454"/>
            <a:ext cx="4267200" cy="452628"/>
          </a:xfrm>
          <a:prstGeom prst="rect">
            <a:avLst/>
          </a:prstGeom>
        </p:spPr>
        <p:txBody>
          <a:bodyPr/>
          <a:lstStyle/>
          <a:p>
            <a:fld id="{1D8BD707-D9CF-40AE-B4C6-C98DA3205C09}" type="datetimeFigureOut">
              <a:rPr lang="en-US" smtClean="0"/>
              <a:pPr/>
              <a:t>4/5/2020</a:t>
            </a:fld>
            <a:endParaRPr lang="en-US"/>
          </a:p>
        </p:txBody>
      </p:sp>
      <p:sp>
        <p:nvSpPr>
          <p:cNvPr id="3" name="2 - Θέση υποσέλιδου"/>
          <p:cNvSpPr>
            <a:spLocks noGrp="1"/>
          </p:cNvSpPr>
          <p:nvPr>
            <p:ph type="ftr" sz="quarter" idx="11"/>
          </p:nvPr>
        </p:nvSpPr>
        <p:spPr>
          <a:xfrm>
            <a:off x="914400" y="9722836"/>
            <a:ext cx="8520112" cy="451247"/>
          </a:xfrm>
          <a:prstGeom prst="rect">
            <a:avLst/>
          </a:prstGeom>
        </p:spPr>
        <p:txBody>
          <a:bodyPr/>
          <a:lstStyle/>
          <a:p>
            <a:endParaRPr lang="en-US"/>
          </a:p>
        </p:txBody>
      </p:sp>
      <p:sp>
        <p:nvSpPr>
          <p:cNvPr id="4" name="3 - Θέση αριθμού διαφάνειας"/>
          <p:cNvSpPr>
            <a:spLocks noGrp="1"/>
          </p:cNvSpPr>
          <p:nvPr>
            <p:ph type="sldNum" sz="quarter" idx="12"/>
          </p:nvPr>
        </p:nvSpPr>
        <p:spPr>
          <a:xfrm>
            <a:off x="15179040" y="9721454"/>
            <a:ext cx="1005840" cy="452628"/>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B77183B-D91C-4877-8446-04AF82AD0211}"/>
              </a:ext>
            </a:extLst>
          </p:cNvPr>
          <p:cNvSpPr/>
          <p:nvPr userDrawn="1"/>
        </p:nvSpPr>
        <p:spPr>
          <a:xfrm>
            <a:off x="0" y="9973919"/>
            <a:ext cx="14840064" cy="127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en-US"/>
          </a:p>
        </p:txBody>
      </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485295" y="509267"/>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3">
            <a:extLst>
              <a:ext uri="{FF2B5EF4-FFF2-40B4-BE49-F238E27FC236}">
                <a16:creationId xmlns="" xmlns:a16="http://schemas.microsoft.com/office/drawing/2014/main" id="{378F7C02-C4E1-41FB-B50E-9077B2D466F1}"/>
              </a:ext>
            </a:extLst>
          </p:cNvPr>
          <p:cNvGrpSpPr/>
          <p:nvPr/>
        </p:nvGrpSpPr>
        <p:grpSpPr>
          <a:xfrm>
            <a:off x="14876976" y="9373526"/>
            <a:ext cx="3202302" cy="808422"/>
            <a:chOff x="3459679" y="2564932"/>
            <a:chExt cx="5250757" cy="1325555"/>
          </a:xfrm>
        </p:grpSpPr>
        <p:grpSp>
          <p:nvGrpSpPr>
            <p:cNvPr id="4" name="Group 10">
              <a:extLst>
                <a:ext uri="{FF2B5EF4-FFF2-40B4-BE49-F238E27FC236}">
                  <a16:creationId xmlns=""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grpSp>
          <p:nvGrpSpPr>
            <p:cNvPr id="5" name="Group 13">
              <a:extLst>
                <a:ext uri="{FF2B5EF4-FFF2-40B4-BE49-F238E27FC236}">
                  <a16:creationId xmlns=""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sp>
            <p:nvSpPr>
              <p:cNvPr id="18" name="Round Same Side Corner Rectangle 6">
                <a:extLst>
                  <a:ext uri="{FF2B5EF4-FFF2-40B4-BE49-F238E27FC236}">
                    <a16:creationId xmlns=""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sp>
            <p:nvSpPr>
              <p:cNvPr id="19" name="Round Same Side Corner Rectangle 8">
                <a:extLst>
                  <a:ext uri="{FF2B5EF4-FFF2-40B4-BE49-F238E27FC236}">
                    <a16:creationId xmlns=""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grpSp>
        <p:sp>
          <p:nvSpPr>
            <p:cNvPr id="15" name="Frame 1">
              <a:extLst>
                <a:ext uri="{FF2B5EF4-FFF2-40B4-BE49-F238E27FC236}">
                  <a16:creationId xmlns=""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solidFill>
                  <a:schemeClr val="tx1"/>
                </a:solidFill>
              </a:endParaRPr>
            </a:p>
          </p:txBody>
        </p:sp>
        <p:sp>
          <p:nvSpPr>
            <p:cNvPr id="16" name="Oval 21">
              <a:extLst>
                <a:ext uri="{FF2B5EF4-FFF2-40B4-BE49-F238E27FC236}">
                  <a16:creationId xmlns=""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4100" dirty="0"/>
            </a:p>
          </p:txBody>
        </p:sp>
      </p:grpSp>
    </p:spTree>
    <p:extLst>
      <p:ext uri="{BB962C8B-B14F-4D97-AF65-F5344CB8AC3E}">
        <p14:creationId xmlns:p14="http://schemas.microsoft.com/office/powerpoint/2010/main" val="406402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485295" y="509267"/>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31">
            <a:extLst>
              <a:ext uri="{FF2B5EF4-FFF2-40B4-BE49-F238E27FC236}">
                <a16:creationId xmlns="" xmlns:a16="http://schemas.microsoft.com/office/drawing/2014/main" id="{36BA39E4-4787-4A57-95AF-71D0542315A0}"/>
              </a:ext>
            </a:extLst>
          </p:cNvPr>
          <p:cNvGrpSpPr/>
          <p:nvPr userDrawn="1"/>
        </p:nvGrpSpPr>
        <p:grpSpPr>
          <a:xfrm flipV="1">
            <a:off x="8141043" y="1714906"/>
            <a:ext cx="2005917" cy="330719"/>
            <a:chOff x="5809673" y="3008118"/>
            <a:chExt cx="2419398" cy="398889"/>
          </a:xfrm>
        </p:grpSpPr>
        <p:sp>
          <p:nvSpPr>
            <p:cNvPr id="33" name="Rectangle 32">
              <a:extLst>
                <a:ext uri="{FF2B5EF4-FFF2-40B4-BE49-F238E27FC236}">
                  <a16:creationId xmlns=""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385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7_Basic Layout">
    <p:spTree>
      <p:nvGrpSpPr>
        <p:cNvPr id="1" name=""/>
        <p:cNvGrpSpPr/>
        <p:nvPr/>
      </p:nvGrpSpPr>
      <p:grpSpPr>
        <a:xfrm>
          <a:off x="0" y="0"/>
          <a:ext cx="0" cy="0"/>
          <a:chOff x="0" y="0"/>
          <a:chExt cx="0" cy="0"/>
        </a:xfrm>
      </p:grpSpPr>
      <p:sp>
        <p:nvSpPr>
          <p:cNvPr id="5" name="Rectangle 4"/>
          <p:cNvSpPr/>
          <p:nvPr userDrawn="1"/>
        </p:nvSpPr>
        <p:spPr>
          <a:xfrm>
            <a:off x="0" y="-5400"/>
            <a:ext cx="18288000" cy="102924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700" dirty="0"/>
          </a:p>
        </p:txBody>
      </p:sp>
      <p:sp>
        <p:nvSpPr>
          <p:cNvPr id="124" name="Trapezoid 123"/>
          <p:cNvSpPr/>
          <p:nvPr userDrawn="1"/>
        </p:nvSpPr>
        <p:spPr>
          <a:xfrm>
            <a:off x="804528" y="-5400"/>
            <a:ext cx="7772852" cy="10287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700" dirty="0"/>
          </a:p>
        </p:txBody>
      </p:sp>
      <p:sp>
        <p:nvSpPr>
          <p:cNvPr id="30" name="Round Same Side Corner Rectangle 6">
            <a:extLst>
              <a:ext uri="{FF2B5EF4-FFF2-40B4-BE49-F238E27FC236}">
                <a16:creationId xmlns="" xmlns:a16="http://schemas.microsoft.com/office/drawing/2014/main" id="{A63F1A39-2E59-4862-90F3-AD41D3829929}"/>
              </a:ext>
            </a:extLst>
          </p:cNvPr>
          <p:cNvSpPr/>
          <p:nvPr userDrawn="1"/>
        </p:nvSpPr>
        <p:spPr>
          <a:xfrm rot="10800000">
            <a:off x="349515" y="6821505"/>
            <a:ext cx="2297483" cy="3231735"/>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31" name="Round Same Side Corner Rectangle 6">
            <a:extLst>
              <a:ext uri="{FF2B5EF4-FFF2-40B4-BE49-F238E27FC236}">
                <a16:creationId xmlns="" xmlns:a16="http://schemas.microsoft.com/office/drawing/2014/main" id="{75506DCC-9AFB-4D1E-8C6B-B75031C23490}"/>
              </a:ext>
            </a:extLst>
          </p:cNvPr>
          <p:cNvSpPr/>
          <p:nvPr userDrawn="1"/>
        </p:nvSpPr>
        <p:spPr>
          <a:xfrm rot="10800000">
            <a:off x="2729861" y="6821505"/>
            <a:ext cx="2297483" cy="3231735"/>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32" name="Round Same Side Corner Rectangle 6">
            <a:extLst>
              <a:ext uri="{FF2B5EF4-FFF2-40B4-BE49-F238E27FC236}">
                <a16:creationId xmlns="" xmlns:a16="http://schemas.microsoft.com/office/drawing/2014/main" id="{7E1186C2-4163-41C3-BA40-FC3F7F78F74E}"/>
              </a:ext>
            </a:extLst>
          </p:cNvPr>
          <p:cNvSpPr/>
          <p:nvPr userDrawn="1"/>
        </p:nvSpPr>
        <p:spPr>
          <a:xfrm rot="10800000">
            <a:off x="7490555" y="6821505"/>
            <a:ext cx="1497695" cy="3231735"/>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33" name="Round Same Side Corner Rectangle 6">
            <a:extLst>
              <a:ext uri="{FF2B5EF4-FFF2-40B4-BE49-F238E27FC236}">
                <a16:creationId xmlns="" xmlns:a16="http://schemas.microsoft.com/office/drawing/2014/main" id="{FFD8C746-2191-41DA-975C-4CDE68F32824}"/>
              </a:ext>
            </a:extLst>
          </p:cNvPr>
          <p:cNvSpPr/>
          <p:nvPr userDrawn="1"/>
        </p:nvSpPr>
        <p:spPr>
          <a:xfrm rot="10800000">
            <a:off x="5110205" y="6821505"/>
            <a:ext cx="2297483" cy="3231735"/>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34" name="Oval 2">
            <a:extLst>
              <a:ext uri="{FF2B5EF4-FFF2-40B4-BE49-F238E27FC236}">
                <a16:creationId xmlns="" xmlns:a16="http://schemas.microsoft.com/office/drawing/2014/main" id="{DEB821F8-4756-419A-A003-BF59C6854386}"/>
              </a:ext>
            </a:extLst>
          </p:cNvPr>
          <p:cNvSpPr/>
          <p:nvPr userDrawn="1"/>
        </p:nvSpPr>
        <p:spPr>
          <a:xfrm rot="3709911">
            <a:off x="3812683" y="321762"/>
            <a:ext cx="1995137" cy="18277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35" name="Oval 2">
            <a:extLst>
              <a:ext uri="{FF2B5EF4-FFF2-40B4-BE49-F238E27FC236}">
                <a16:creationId xmlns="" xmlns:a16="http://schemas.microsoft.com/office/drawing/2014/main" id="{28E19587-63C1-4D35-B862-D1E4D947E769}"/>
              </a:ext>
            </a:extLst>
          </p:cNvPr>
          <p:cNvSpPr/>
          <p:nvPr userDrawn="1"/>
        </p:nvSpPr>
        <p:spPr>
          <a:xfrm rot="19437896">
            <a:off x="2501553" y="3593484"/>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36" name="Oval 2">
            <a:extLst>
              <a:ext uri="{FF2B5EF4-FFF2-40B4-BE49-F238E27FC236}">
                <a16:creationId xmlns="" xmlns:a16="http://schemas.microsoft.com/office/drawing/2014/main" id="{D01EAC9B-77E3-4F2A-B1A7-DA8703EA503E}"/>
              </a:ext>
            </a:extLst>
          </p:cNvPr>
          <p:cNvSpPr/>
          <p:nvPr userDrawn="1"/>
        </p:nvSpPr>
        <p:spPr>
          <a:xfrm rot="3709911">
            <a:off x="4157091" y="2832671"/>
            <a:ext cx="1378200" cy="12625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37" name="Oval 2">
            <a:extLst>
              <a:ext uri="{FF2B5EF4-FFF2-40B4-BE49-F238E27FC236}">
                <a16:creationId xmlns="" xmlns:a16="http://schemas.microsoft.com/office/drawing/2014/main" id="{6E6B823F-9505-482A-B8B1-DF126CEEDF7D}"/>
              </a:ext>
            </a:extLst>
          </p:cNvPr>
          <p:cNvSpPr/>
          <p:nvPr userDrawn="1"/>
        </p:nvSpPr>
        <p:spPr>
          <a:xfrm>
            <a:off x="2297775" y="1157393"/>
            <a:ext cx="1655535" cy="151661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38" name="Oval 2">
            <a:extLst>
              <a:ext uri="{FF2B5EF4-FFF2-40B4-BE49-F238E27FC236}">
                <a16:creationId xmlns="" xmlns:a16="http://schemas.microsoft.com/office/drawing/2014/main" id="{2D8F8763-74DE-48D8-82F2-4DED48BDB492}"/>
              </a:ext>
            </a:extLst>
          </p:cNvPr>
          <p:cNvSpPr/>
          <p:nvPr userDrawn="1"/>
        </p:nvSpPr>
        <p:spPr>
          <a:xfrm rot="19437896">
            <a:off x="-159920" y="442140"/>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39" name="Oval 2">
            <a:extLst>
              <a:ext uri="{FF2B5EF4-FFF2-40B4-BE49-F238E27FC236}">
                <a16:creationId xmlns="" xmlns:a16="http://schemas.microsoft.com/office/drawing/2014/main" id="{2335DB93-B002-455A-922C-59CDE2F7860E}"/>
              </a:ext>
            </a:extLst>
          </p:cNvPr>
          <p:cNvSpPr/>
          <p:nvPr userDrawn="1"/>
        </p:nvSpPr>
        <p:spPr>
          <a:xfrm rot="19437896">
            <a:off x="4648740" y="850146"/>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0" name="Oval 2">
            <a:extLst>
              <a:ext uri="{FF2B5EF4-FFF2-40B4-BE49-F238E27FC236}">
                <a16:creationId xmlns="" xmlns:a16="http://schemas.microsoft.com/office/drawing/2014/main" id="{7EDB26AF-D59B-4DAC-BFAB-D4CAACD5D1D3}"/>
              </a:ext>
            </a:extLst>
          </p:cNvPr>
          <p:cNvSpPr/>
          <p:nvPr userDrawn="1"/>
        </p:nvSpPr>
        <p:spPr>
          <a:xfrm rot="3709911">
            <a:off x="230145" y="2352514"/>
            <a:ext cx="1378200" cy="12625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1" name="Oval 2">
            <a:extLst>
              <a:ext uri="{FF2B5EF4-FFF2-40B4-BE49-F238E27FC236}">
                <a16:creationId xmlns="" xmlns:a16="http://schemas.microsoft.com/office/drawing/2014/main" id="{212DFC34-D15A-4488-BFA7-A702AFE4C877}"/>
              </a:ext>
            </a:extLst>
          </p:cNvPr>
          <p:cNvSpPr/>
          <p:nvPr userDrawn="1"/>
        </p:nvSpPr>
        <p:spPr>
          <a:xfrm rot="8100000">
            <a:off x="2051922" y="93034"/>
            <a:ext cx="1435587" cy="13151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2" name="Oval 2">
            <a:extLst>
              <a:ext uri="{FF2B5EF4-FFF2-40B4-BE49-F238E27FC236}">
                <a16:creationId xmlns="" xmlns:a16="http://schemas.microsoft.com/office/drawing/2014/main" id="{CF93B13D-A20E-4CD7-9A16-10EA50F4A5F5}"/>
              </a:ext>
            </a:extLst>
          </p:cNvPr>
          <p:cNvSpPr/>
          <p:nvPr userDrawn="1"/>
        </p:nvSpPr>
        <p:spPr>
          <a:xfrm rot="8100000">
            <a:off x="1318947" y="1900259"/>
            <a:ext cx="3400124" cy="31148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3" name="Oval 2">
            <a:extLst>
              <a:ext uri="{FF2B5EF4-FFF2-40B4-BE49-F238E27FC236}">
                <a16:creationId xmlns="" xmlns:a16="http://schemas.microsoft.com/office/drawing/2014/main" id="{6AA68F63-074F-4CD0-B095-61269FC12F01}"/>
              </a:ext>
            </a:extLst>
          </p:cNvPr>
          <p:cNvSpPr/>
          <p:nvPr userDrawn="1"/>
        </p:nvSpPr>
        <p:spPr>
          <a:xfrm rot="5157174">
            <a:off x="5063451" y="2646057"/>
            <a:ext cx="2270511" cy="207998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4" name="Oval 2">
            <a:extLst>
              <a:ext uri="{FF2B5EF4-FFF2-40B4-BE49-F238E27FC236}">
                <a16:creationId xmlns="" xmlns:a16="http://schemas.microsoft.com/office/drawing/2014/main" id="{443ADD24-71DF-40D3-95BC-47201FAB2C7D}"/>
              </a:ext>
            </a:extLst>
          </p:cNvPr>
          <p:cNvSpPr/>
          <p:nvPr userDrawn="1"/>
        </p:nvSpPr>
        <p:spPr>
          <a:xfrm rot="900000">
            <a:off x="4831509" y="4212913"/>
            <a:ext cx="1698987" cy="15564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5" name="Oval 2">
            <a:extLst>
              <a:ext uri="{FF2B5EF4-FFF2-40B4-BE49-F238E27FC236}">
                <a16:creationId xmlns="" xmlns:a16="http://schemas.microsoft.com/office/drawing/2014/main" id="{6588E49C-5C36-4A73-AD43-6AE2961B8DDE}"/>
              </a:ext>
            </a:extLst>
          </p:cNvPr>
          <p:cNvSpPr/>
          <p:nvPr userDrawn="1"/>
        </p:nvSpPr>
        <p:spPr>
          <a:xfrm rot="900000">
            <a:off x="1870782" y="5086393"/>
            <a:ext cx="1698987" cy="15564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6" name="Oval 2">
            <a:extLst>
              <a:ext uri="{FF2B5EF4-FFF2-40B4-BE49-F238E27FC236}">
                <a16:creationId xmlns="" xmlns:a16="http://schemas.microsoft.com/office/drawing/2014/main" id="{C3F71828-438F-43CD-AC64-74D2828A0E90}"/>
              </a:ext>
            </a:extLst>
          </p:cNvPr>
          <p:cNvSpPr/>
          <p:nvPr userDrawn="1"/>
        </p:nvSpPr>
        <p:spPr>
          <a:xfrm rot="3709911">
            <a:off x="195710" y="5307356"/>
            <a:ext cx="1378200" cy="12625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7" name="Oval 2">
            <a:extLst>
              <a:ext uri="{FF2B5EF4-FFF2-40B4-BE49-F238E27FC236}">
                <a16:creationId xmlns="" xmlns:a16="http://schemas.microsoft.com/office/drawing/2014/main" id="{80C82425-1CFE-461A-B474-2D06AF206930}"/>
              </a:ext>
            </a:extLst>
          </p:cNvPr>
          <p:cNvSpPr/>
          <p:nvPr userDrawn="1"/>
        </p:nvSpPr>
        <p:spPr>
          <a:xfrm rot="19437896">
            <a:off x="62229" y="3485295"/>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2" name="Oval 2">
            <a:extLst>
              <a:ext uri="{FF2B5EF4-FFF2-40B4-BE49-F238E27FC236}">
                <a16:creationId xmlns="" xmlns:a16="http://schemas.microsoft.com/office/drawing/2014/main" id="{6BD50034-4A1E-4917-A1D6-4075DB469CB3}"/>
              </a:ext>
            </a:extLst>
          </p:cNvPr>
          <p:cNvSpPr/>
          <p:nvPr userDrawn="1"/>
        </p:nvSpPr>
        <p:spPr>
          <a:xfrm rot="3709911">
            <a:off x="5803486" y="5047242"/>
            <a:ext cx="1995137" cy="18277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3" name="Oval 2">
            <a:extLst>
              <a:ext uri="{FF2B5EF4-FFF2-40B4-BE49-F238E27FC236}">
                <a16:creationId xmlns="" xmlns:a16="http://schemas.microsoft.com/office/drawing/2014/main" id="{845997A6-F744-4590-8B08-A41D124DE9EF}"/>
              </a:ext>
            </a:extLst>
          </p:cNvPr>
          <p:cNvSpPr/>
          <p:nvPr userDrawn="1"/>
        </p:nvSpPr>
        <p:spPr>
          <a:xfrm rot="8100000">
            <a:off x="7127526" y="1037188"/>
            <a:ext cx="1435587" cy="13151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4" name="Oval 2">
            <a:extLst>
              <a:ext uri="{FF2B5EF4-FFF2-40B4-BE49-F238E27FC236}">
                <a16:creationId xmlns="" xmlns:a16="http://schemas.microsoft.com/office/drawing/2014/main" id="{4CF0B8C1-B839-4BC7-8419-AE9A8FD050E8}"/>
              </a:ext>
            </a:extLst>
          </p:cNvPr>
          <p:cNvSpPr/>
          <p:nvPr userDrawn="1"/>
        </p:nvSpPr>
        <p:spPr>
          <a:xfrm rot="8100000">
            <a:off x="6394552" y="2844413"/>
            <a:ext cx="3400124" cy="31148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5" name="Oval 2">
            <a:extLst>
              <a:ext uri="{FF2B5EF4-FFF2-40B4-BE49-F238E27FC236}">
                <a16:creationId xmlns="" xmlns:a16="http://schemas.microsoft.com/office/drawing/2014/main" id="{3B35F268-30FF-4DB5-8968-9AC0F8A3334B}"/>
              </a:ext>
            </a:extLst>
          </p:cNvPr>
          <p:cNvSpPr/>
          <p:nvPr userDrawn="1"/>
        </p:nvSpPr>
        <p:spPr>
          <a:xfrm rot="19437896">
            <a:off x="7116499" y="2792909"/>
            <a:ext cx="1949900" cy="178627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6" name="Oval 2">
            <a:extLst>
              <a:ext uri="{FF2B5EF4-FFF2-40B4-BE49-F238E27FC236}">
                <a16:creationId xmlns="" xmlns:a16="http://schemas.microsoft.com/office/drawing/2014/main" id="{182AE9B8-EA51-485B-A12B-D4038C532683}"/>
              </a:ext>
            </a:extLst>
          </p:cNvPr>
          <p:cNvSpPr/>
          <p:nvPr userDrawn="1"/>
        </p:nvSpPr>
        <p:spPr>
          <a:xfrm rot="900000">
            <a:off x="2980506" y="3842483"/>
            <a:ext cx="1514229" cy="138716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7" name="Oval 2">
            <a:extLst>
              <a:ext uri="{FF2B5EF4-FFF2-40B4-BE49-F238E27FC236}">
                <a16:creationId xmlns="" xmlns:a16="http://schemas.microsoft.com/office/drawing/2014/main" id="{F414A7D9-B1E2-4BFC-95B2-9F786767E9F2}"/>
              </a:ext>
            </a:extLst>
          </p:cNvPr>
          <p:cNvSpPr/>
          <p:nvPr userDrawn="1"/>
        </p:nvSpPr>
        <p:spPr>
          <a:xfrm rot="3709911">
            <a:off x="3779856" y="5300946"/>
            <a:ext cx="1557639" cy="142693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8" name="Oval 2">
            <a:extLst>
              <a:ext uri="{FF2B5EF4-FFF2-40B4-BE49-F238E27FC236}">
                <a16:creationId xmlns="" xmlns:a16="http://schemas.microsoft.com/office/drawing/2014/main" id="{4EB703FD-2B5F-4AED-B451-A30CADDE2F31}"/>
              </a:ext>
            </a:extLst>
          </p:cNvPr>
          <p:cNvSpPr/>
          <p:nvPr userDrawn="1"/>
        </p:nvSpPr>
        <p:spPr>
          <a:xfrm rot="3709911">
            <a:off x="5088261" y="454341"/>
            <a:ext cx="1557639" cy="142693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61" name="Oval 2">
            <a:extLst>
              <a:ext uri="{FF2B5EF4-FFF2-40B4-BE49-F238E27FC236}">
                <a16:creationId xmlns="" xmlns:a16="http://schemas.microsoft.com/office/drawing/2014/main" id="{50BD6020-C4FF-4760-A425-86AA968DED12}"/>
              </a:ext>
            </a:extLst>
          </p:cNvPr>
          <p:cNvSpPr/>
          <p:nvPr userDrawn="1"/>
        </p:nvSpPr>
        <p:spPr>
          <a:xfrm rot="8100000">
            <a:off x="7529034" y="-40175"/>
            <a:ext cx="1965123" cy="18002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63" name="Oval 2">
            <a:extLst>
              <a:ext uri="{FF2B5EF4-FFF2-40B4-BE49-F238E27FC236}">
                <a16:creationId xmlns="" xmlns:a16="http://schemas.microsoft.com/office/drawing/2014/main" id="{3EE70CB4-2D96-46EB-8977-1B1B79804844}"/>
              </a:ext>
            </a:extLst>
          </p:cNvPr>
          <p:cNvSpPr/>
          <p:nvPr userDrawn="1"/>
        </p:nvSpPr>
        <p:spPr>
          <a:xfrm rot="8100000">
            <a:off x="2905590" y="-116449"/>
            <a:ext cx="1965123" cy="18002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72" name="Oval 2">
            <a:extLst>
              <a:ext uri="{FF2B5EF4-FFF2-40B4-BE49-F238E27FC236}">
                <a16:creationId xmlns="" xmlns:a16="http://schemas.microsoft.com/office/drawing/2014/main" id="{86DA3905-5344-46C3-A880-8671CA140E70}"/>
              </a:ext>
            </a:extLst>
          </p:cNvPr>
          <p:cNvSpPr/>
          <p:nvPr userDrawn="1"/>
        </p:nvSpPr>
        <p:spPr>
          <a:xfrm rot="900000">
            <a:off x="7635270" y="4756370"/>
            <a:ext cx="1698987" cy="15564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75" name="Oval 2">
            <a:extLst>
              <a:ext uri="{FF2B5EF4-FFF2-40B4-BE49-F238E27FC236}">
                <a16:creationId xmlns="" xmlns:a16="http://schemas.microsoft.com/office/drawing/2014/main" id="{E5357039-4981-49B5-A9BC-C8EE3D049AAF}"/>
              </a:ext>
            </a:extLst>
          </p:cNvPr>
          <p:cNvSpPr/>
          <p:nvPr userDrawn="1"/>
        </p:nvSpPr>
        <p:spPr>
          <a:xfrm rot="900000">
            <a:off x="8110554" y="1666455"/>
            <a:ext cx="1504023" cy="137781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0" name="Oval 2">
            <a:extLst>
              <a:ext uri="{FF2B5EF4-FFF2-40B4-BE49-F238E27FC236}">
                <a16:creationId xmlns="" xmlns:a16="http://schemas.microsoft.com/office/drawing/2014/main" id="{11DA530B-C00F-4683-BEC9-A839D71312FA}"/>
              </a:ext>
            </a:extLst>
          </p:cNvPr>
          <p:cNvSpPr/>
          <p:nvPr userDrawn="1"/>
        </p:nvSpPr>
        <p:spPr>
          <a:xfrm rot="3709911">
            <a:off x="12214153" y="1063443"/>
            <a:ext cx="1995137" cy="18277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1" name="Oval 2">
            <a:extLst>
              <a:ext uri="{FF2B5EF4-FFF2-40B4-BE49-F238E27FC236}">
                <a16:creationId xmlns="" xmlns:a16="http://schemas.microsoft.com/office/drawing/2014/main" id="{1A082356-B1F6-4535-B5E4-18E1F0D65B29}"/>
              </a:ext>
            </a:extLst>
          </p:cNvPr>
          <p:cNvSpPr/>
          <p:nvPr userDrawn="1"/>
        </p:nvSpPr>
        <p:spPr>
          <a:xfrm rot="19437896">
            <a:off x="10903023" y="4335163"/>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2" name="Oval 2">
            <a:extLst>
              <a:ext uri="{FF2B5EF4-FFF2-40B4-BE49-F238E27FC236}">
                <a16:creationId xmlns="" xmlns:a16="http://schemas.microsoft.com/office/drawing/2014/main" id="{DC785FC9-409C-46D7-9E50-8B54D1F5C686}"/>
              </a:ext>
            </a:extLst>
          </p:cNvPr>
          <p:cNvSpPr/>
          <p:nvPr userDrawn="1"/>
        </p:nvSpPr>
        <p:spPr>
          <a:xfrm rot="3709911">
            <a:off x="12558561" y="3574350"/>
            <a:ext cx="1378200" cy="12625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3" name="Oval 2">
            <a:extLst>
              <a:ext uri="{FF2B5EF4-FFF2-40B4-BE49-F238E27FC236}">
                <a16:creationId xmlns="" xmlns:a16="http://schemas.microsoft.com/office/drawing/2014/main" id="{9E28926F-5E44-49C1-B6BE-0E896F422420}"/>
              </a:ext>
            </a:extLst>
          </p:cNvPr>
          <p:cNvSpPr/>
          <p:nvPr userDrawn="1"/>
        </p:nvSpPr>
        <p:spPr>
          <a:xfrm>
            <a:off x="10699245" y="1899074"/>
            <a:ext cx="1655535" cy="151661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4" name="Oval 2">
            <a:extLst>
              <a:ext uri="{FF2B5EF4-FFF2-40B4-BE49-F238E27FC236}">
                <a16:creationId xmlns="" xmlns:a16="http://schemas.microsoft.com/office/drawing/2014/main" id="{4781A321-140D-4659-BF8B-C8F0459A607D}"/>
              </a:ext>
            </a:extLst>
          </p:cNvPr>
          <p:cNvSpPr/>
          <p:nvPr userDrawn="1"/>
        </p:nvSpPr>
        <p:spPr>
          <a:xfrm rot="19437896">
            <a:off x="13050210" y="1591827"/>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5" name="Oval 2">
            <a:extLst>
              <a:ext uri="{FF2B5EF4-FFF2-40B4-BE49-F238E27FC236}">
                <a16:creationId xmlns="" xmlns:a16="http://schemas.microsoft.com/office/drawing/2014/main" id="{9A0D302C-CB24-4586-ABBD-B34C82AC03CE}"/>
              </a:ext>
            </a:extLst>
          </p:cNvPr>
          <p:cNvSpPr/>
          <p:nvPr userDrawn="1"/>
        </p:nvSpPr>
        <p:spPr>
          <a:xfrm rot="3709911">
            <a:off x="8631615" y="3094191"/>
            <a:ext cx="1378200" cy="12625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6" name="Oval 2">
            <a:extLst>
              <a:ext uri="{FF2B5EF4-FFF2-40B4-BE49-F238E27FC236}">
                <a16:creationId xmlns="" xmlns:a16="http://schemas.microsoft.com/office/drawing/2014/main" id="{9581F6BD-EC04-4182-A089-8F5E688FE5A0}"/>
              </a:ext>
            </a:extLst>
          </p:cNvPr>
          <p:cNvSpPr/>
          <p:nvPr userDrawn="1"/>
        </p:nvSpPr>
        <p:spPr>
          <a:xfrm rot="8100000">
            <a:off x="10453392" y="834715"/>
            <a:ext cx="1435587" cy="13151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7" name="Oval 2">
            <a:extLst>
              <a:ext uri="{FF2B5EF4-FFF2-40B4-BE49-F238E27FC236}">
                <a16:creationId xmlns="" xmlns:a16="http://schemas.microsoft.com/office/drawing/2014/main" id="{66979805-A54A-49AC-8EF2-284A82BF61BB}"/>
              </a:ext>
            </a:extLst>
          </p:cNvPr>
          <p:cNvSpPr/>
          <p:nvPr userDrawn="1"/>
        </p:nvSpPr>
        <p:spPr>
          <a:xfrm rot="8100000">
            <a:off x="9720418" y="2641940"/>
            <a:ext cx="3400124" cy="31148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8" name="Oval 2">
            <a:extLst>
              <a:ext uri="{FF2B5EF4-FFF2-40B4-BE49-F238E27FC236}">
                <a16:creationId xmlns="" xmlns:a16="http://schemas.microsoft.com/office/drawing/2014/main" id="{3DC90682-259B-4FF5-A432-AEFA8C7231E8}"/>
              </a:ext>
            </a:extLst>
          </p:cNvPr>
          <p:cNvSpPr/>
          <p:nvPr userDrawn="1"/>
        </p:nvSpPr>
        <p:spPr>
          <a:xfrm rot="5157174">
            <a:off x="13464921" y="3387738"/>
            <a:ext cx="2270511" cy="207998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89" name="Oval 2">
            <a:extLst>
              <a:ext uri="{FF2B5EF4-FFF2-40B4-BE49-F238E27FC236}">
                <a16:creationId xmlns="" xmlns:a16="http://schemas.microsoft.com/office/drawing/2014/main" id="{C4C59401-DA11-4364-8292-66738EC61A54}"/>
              </a:ext>
            </a:extLst>
          </p:cNvPr>
          <p:cNvSpPr/>
          <p:nvPr userDrawn="1"/>
        </p:nvSpPr>
        <p:spPr>
          <a:xfrm rot="900000">
            <a:off x="13232979" y="4954594"/>
            <a:ext cx="1698987" cy="15564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0" name="Oval 2">
            <a:extLst>
              <a:ext uri="{FF2B5EF4-FFF2-40B4-BE49-F238E27FC236}">
                <a16:creationId xmlns="" xmlns:a16="http://schemas.microsoft.com/office/drawing/2014/main" id="{A6776DA6-ADAF-4122-827B-86FE09B753EC}"/>
              </a:ext>
            </a:extLst>
          </p:cNvPr>
          <p:cNvSpPr/>
          <p:nvPr userDrawn="1"/>
        </p:nvSpPr>
        <p:spPr>
          <a:xfrm rot="900000">
            <a:off x="13573893" y="98778"/>
            <a:ext cx="1698987" cy="15564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1" name="Oval 2">
            <a:extLst>
              <a:ext uri="{FF2B5EF4-FFF2-40B4-BE49-F238E27FC236}">
                <a16:creationId xmlns="" xmlns:a16="http://schemas.microsoft.com/office/drawing/2014/main" id="{AE2E80A3-9393-4530-9F6B-61B1B4C85604}"/>
              </a:ext>
            </a:extLst>
          </p:cNvPr>
          <p:cNvSpPr/>
          <p:nvPr userDrawn="1"/>
        </p:nvSpPr>
        <p:spPr>
          <a:xfrm rot="3709911">
            <a:off x="8910989" y="5725004"/>
            <a:ext cx="1378200" cy="12625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2" name="Oval 2">
            <a:extLst>
              <a:ext uri="{FF2B5EF4-FFF2-40B4-BE49-F238E27FC236}">
                <a16:creationId xmlns="" xmlns:a16="http://schemas.microsoft.com/office/drawing/2014/main" id="{0AE7D6AC-D567-4A7D-BB82-7F020E5E71D1}"/>
              </a:ext>
            </a:extLst>
          </p:cNvPr>
          <p:cNvSpPr/>
          <p:nvPr userDrawn="1"/>
        </p:nvSpPr>
        <p:spPr>
          <a:xfrm rot="19437896">
            <a:off x="8463699" y="4226976"/>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3" name="Oval 2">
            <a:extLst>
              <a:ext uri="{FF2B5EF4-FFF2-40B4-BE49-F238E27FC236}">
                <a16:creationId xmlns="" xmlns:a16="http://schemas.microsoft.com/office/drawing/2014/main" id="{B56681DA-9D88-4B22-B921-81303E32A8ED}"/>
              </a:ext>
            </a:extLst>
          </p:cNvPr>
          <p:cNvSpPr/>
          <p:nvPr userDrawn="1"/>
        </p:nvSpPr>
        <p:spPr>
          <a:xfrm rot="8100000">
            <a:off x="15528996" y="1778869"/>
            <a:ext cx="1435587" cy="13151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4" name="Oval 2">
            <a:extLst>
              <a:ext uri="{FF2B5EF4-FFF2-40B4-BE49-F238E27FC236}">
                <a16:creationId xmlns="" xmlns:a16="http://schemas.microsoft.com/office/drawing/2014/main" id="{74FD78FD-473B-4B30-9754-1918941DA669}"/>
              </a:ext>
            </a:extLst>
          </p:cNvPr>
          <p:cNvSpPr/>
          <p:nvPr userDrawn="1"/>
        </p:nvSpPr>
        <p:spPr>
          <a:xfrm rot="8100000">
            <a:off x="14796022" y="3586094"/>
            <a:ext cx="3400124" cy="31148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5" name="Oval 2">
            <a:extLst>
              <a:ext uri="{FF2B5EF4-FFF2-40B4-BE49-F238E27FC236}">
                <a16:creationId xmlns="" xmlns:a16="http://schemas.microsoft.com/office/drawing/2014/main" id="{AAC9B54D-9216-4D7E-94C6-7CEEEAA05305}"/>
              </a:ext>
            </a:extLst>
          </p:cNvPr>
          <p:cNvSpPr/>
          <p:nvPr userDrawn="1"/>
        </p:nvSpPr>
        <p:spPr>
          <a:xfrm rot="19437896">
            <a:off x="15517969" y="3534590"/>
            <a:ext cx="1949900" cy="178627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6" name="Oval 2">
            <a:extLst>
              <a:ext uri="{FF2B5EF4-FFF2-40B4-BE49-F238E27FC236}">
                <a16:creationId xmlns="" xmlns:a16="http://schemas.microsoft.com/office/drawing/2014/main" id="{C01AA50C-FF44-47BA-84D1-A3345F8B6FD2}"/>
              </a:ext>
            </a:extLst>
          </p:cNvPr>
          <p:cNvSpPr/>
          <p:nvPr userDrawn="1"/>
        </p:nvSpPr>
        <p:spPr>
          <a:xfrm rot="900000">
            <a:off x="11381976" y="4584164"/>
            <a:ext cx="1514229" cy="138716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7" name="Oval 2">
            <a:extLst>
              <a:ext uri="{FF2B5EF4-FFF2-40B4-BE49-F238E27FC236}">
                <a16:creationId xmlns="" xmlns:a16="http://schemas.microsoft.com/office/drawing/2014/main" id="{128CB1AF-92AE-49BF-94D8-75DE08510796}"/>
              </a:ext>
            </a:extLst>
          </p:cNvPr>
          <p:cNvSpPr/>
          <p:nvPr userDrawn="1"/>
        </p:nvSpPr>
        <p:spPr>
          <a:xfrm rot="3709911">
            <a:off x="15482967" y="313333"/>
            <a:ext cx="1557639" cy="142693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8" name="Oval 2">
            <a:extLst>
              <a:ext uri="{FF2B5EF4-FFF2-40B4-BE49-F238E27FC236}">
                <a16:creationId xmlns="" xmlns:a16="http://schemas.microsoft.com/office/drawing/2014/main" id="{80958B31-EE7F-4458-8D19-C793103117BA}"/>
              </a:ext>
            </a:extLst>
          </p:cNvPr>
          <p:cNvSpPr/>
          <p:nvPr userDrawn="1"/>
        </p:nvSpPr>
        <p:spPr>
          <a:xfrm rot="3709911">
            <a:off x="13489731" y="1196022"/>
            <a:ext cx="1557639" cy="142693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99" name="Oval 2">
            <a:extLst>
              <a:ext uri="{FF2B5EF4-FFF2-40B4-BE49-F238E27FC236}">
                <a16:creationId xmlns="" xmlns:a16="http://schemas.microsoft.com/office/drawing/2014/main" id="{A241C97F-5AE0-4C3E-9EC9-60FD191185C6}"/>
              </a:ext>
            </a:extLst>
          </p:cNvPr>
          <p:cNvSpPr/>
          <p:nvPr userDrawn="1"/>
        </p:nvSpPr>
        <p:spPr>
          <a:xfrm rot="900000">
            <a:off x="16437213" y="5381143"/>
            <a:ext cx="1698987" cy="155642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100" name="Oval 2">
            <a:extLst>
              <a:ext uri="{FF2B5EF4-FFF2-40B4-BE49-F238E27FC236}">
                <a16:creationId xmlns="" xmlns:a16="http://schemas.microsoft.com/office/drawing/2014/main" id="{5A020C5F-B87D-40B9-B406-A080D65C5BF1}"/>
              </a:ext>
            </a:extLst>
          </p:cNvPr>
          <p:cNvSpPr/>
          <p:nvPr userDrawn="1"/>
        </p:nvSpPr>
        <p:spPr>
          <a:xfrm rot="900000">
            <a:off x="16512024" y="2408136"/>
            <a:ext cx="1504023" cy="137781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101" name="Oval 2">
            <a:extLst>
              <a:ext uri="{FF2B5EF4-FFF2-40B4-BE49-F238E27FC236}">
                <a16:creationId xmlns="" xmlns:a16="http://schemas.microsoft.com/office/drawing/2014/main" id="{F1B50547-68CF-4D1D-AA64-6E0D7A6D7299}"/>
              </a:ext>
            </a:extLst>
          </p:cNvPr>
          <p:cNvSpPr/>
          <p:nvPr userDrawn="1"/>
        </p:nvSpPr>
        <p:spPr>
          <a:xfrm rot="19437896">
            <a:off x="9846261" y="1202274"/>
            <a:ext cx="2787117" cy="2553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102" name="Oval 2">
            <a:extLst>
              <a:ext uri="{FF2B5EF4-FFF2-40B4-BE49-F238E27FC236}">
                <a16:creationId xmlns="" xmlns:a16="http://schemas.microsoft.com/office/drawing/2014/main" id="{4E89952A-824E-4B4C-963E-C52E790B7C08}"/>
              </a:ext>
            </a:extLst>
          </p:cNvPr>
          <p:cNvSpPr/>
          <p:nvPr userDrawn="1"/>
        </p:nvSpPr>
        <p:spPr>
          <a:xfrm rot="900000">
            <a:off x="8909496" y="78518"/>
            <a:ext cx="1514229" cy="138716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103" name="Oval 2">
            <a:extLst>
              <a:ext uri="{FF2B5EF4-FFF2-40B4-BE49-F238E27FC236}">
                <a16:creationId xmlns="" xmlns:a16="http://schemas.microsoft.com/office/drawing/2014/main" id="{35A6149A-9121-4093-BB29-6274808CCFFE}"/>
              </a:ext>
            </a:extLst>
          </p:cNvPr>
          <p:cNvSpPr/>
          <p:nvPr userDrawn="1"/>
        </p:nvSpPr>
        <p:spPr>
          <a:xfrm rot="5157174">
            <a:off x="9335589" y="431589"/>
            <a:ext cx="2270511" cy="207998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104" name="Oval 2">
            <a:extLst>
              <a:ext uri="{FF2B5EF4-FFF2-40B4-BE49-F238E27FC236}">
                <a16:creationId xmlns="" xmlns:a16="http://schemas.microsoft.com/office/drawing/2014/main" id="{B8086D41-5E5D-4335-986C-A50CDC5DA2D6}"/>
              </a:ext>
            </a:extLst>
          </p:cNvPr>
          <p:cNvSpPr/>
          <p:nvPr userDrawn="1"/>
        </p:nvSpPr>
        <p:spPr>
          <a:xfrm rot="8100000">
            <a:off x="11194607" y="-327706"/>
            <a:ext cx="2426336" cy="222273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105" name="Oval 2">
            <a:extLst>
              <a:ext uri="{FF2B5EF4-FFF2-40B4-BE49-F238E27FC236}">
                <a16:creationId xmlns="" xmlns:a16="http://schemas.microsoft.com/office/drawing/2014/main" id="{96E9F1D1-F86B-4A0A-9649-F4401DDECF4A}"/>
              </a:ext>
            </a:extLst>
          </p:cNvPr>
          <p:cNvSpPr/>
          <p:nvPr userDrawn="1"/>
        </p:nvSpPr>
        <p:spPr>
          <a:xfrm rot="8100000">
            <a:off x="16963906" y="713388"/>
            <a:ext cx="1602359" cy="146789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106" name="Round Same Side Corner Rectangle 6">
            <a:extLst>
              <a:ext uri="{FF2B5EF4-FFF2-40B4-BE49-F238E27FC236}">
                <a16:creationId xmlns="" xmlns:a16="http://schemas.microsoft.com/office/drawing/2014/main" id="{A3375275-560B-442E-B781-DE31B3913F4C}"/>
              </a:ext>
            </a:extLst>
          </p:cNvPr>
          <p:cNvSpPr/>
          <p:nvPr userDrawn="1"/>
        </p:nvSpPr>
        <p:spPr>
          <a:xfrm rot="10800000">
            <a:off x="9089921" y="6821505"/>
            <a:ext cx="2297483" cy="3231735"/>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107" name="Round Same Side Corner Rectangle 6">
            <a:extLst>
              <a:ext uri="{FF2B5EF4-FFF2-40B4-BE49-F238E27FC236}">
                <a16:creationId xmlns="" xmlns:a16="http://schemas.microsoft.com/office/drawing/2014/main" id="{30BE70AC-15A6-4011-BF38-1EFE55CB0F01}"/>
              </a:ext>
            </a:extLst>
          </p:cNvPr>
          <p:cNvSpPr/>
          <p:nvPr userDrawn="1"/>
        </p:nvSpPr>
        <p:spPr>
          <a:xfrm rot="10800000">
            <a:off x="11470265" y="6821505"/>
            <a:ext cx="2297483" cy="3231735"/>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108" name="Round Same Side Corner Rectangle 6">
            <a:extLst>
              <a:ext uri="{FF2B5EF4-FFF2-40B4-BE49-F238E27FC236}">
                <a16:creationId xmlns="" xmlns:a16="http://schemas.microsoft.com/office/drawing/2014/main" id="{E7139256-4FFF-47FB-85F9-EDE7EA43DB44}"/>
              </a:ext>
            </a:extLst>
          </p:cNvPr>
          <p:cNvSpPr/>
          <p:nvPr userDrawn="1"/>
        </p:nvSpPr>
        <p:spPr>
          <a:xfrm rot="10800000">
            <a:off x="13850609" y="6821505"/>
            <a:ext cx="2297483" cy="3231735"/>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109" name="Round Same Side Corner Rectangle 6">
            <a:extLst>
              <a:ext uri="{FF2B5EF4-FFF2-40B4-BE49-F238E27FC236}">
                <a16:creationId xmlns="" xmlns:a16="http://schemas.microsoft.com/office/drawing/2014/main" id="{83B66B17-5B31-42F4-B9C7-2F4B6601413E}"/>
              </a:ext>
            </a:extLst>
          </p:cNvPr>
          <p:cNvSpPr/>
          <p:nvPr userDrawn="1"/>
        </p:nvSpPr>
        <p:spPr>
          <a:xfrm rot="10800000">
            <a:off x="16284133" y="6836157"/>
            <a:ext cx="1497695" cy="3231735"/>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111" name="Rectangle 110">
            <a:extLst>
              <a:ext uri="{FF2B5EF4-FFF2-40B4-BE49-F238E27FC236}">
                <a16:creationId xmlns="" xmlns:a16="http://schemas.microsoft.com/office/drawing/2014/main" id="{C34150EA-9630-48C8-89B6-28D1B3BCA21C}"/>
              </a:ext>
            </a:extLst>
          </p:cNvPr>
          <p:cNvSpPr/>
          <p:nvPr userDrawn="1"/>
        </p:nvSpPr>
        <p:spPr>
          <a:xfrm>
            <a:off x="7251802" y="0"/>
            <a:ext cx="11036201" cy="10287000"/>
          </a:xfrm>
          <a:prstGeom prst="rect">
            <a:avLst/>
          </a:prstGeom>
          <a:gradFill flip="none" rotWithShape="1">
            <a:gsLst>
              <a:gs pos="53000">
                <a:srgbClr val="F3F3F3">
                  <a:alpha val="50000"/>
                </a:srgbClr>
              </a:gs>
              <a:gs pos="0">
                <a:schemeClr val="bg1">
                  <a:lumMod val="85000"/>
                </a:schemeClr>
              </a:gs>
              <a:gs pos="100000">
                <a:schemeClr val="bg1">
                  <a:lumMod val="9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en-US"/>
          </a:p>
        </p:txBody>
      </p:sp>
    </p:spTree>
    <p:extLst>
      <p:ext uri="{BB962C8B-B14F-4D97-AF65-F5344CB8AC3E}">
        <p14:creationId xmlns:p14="http://schemas.microsoft.com/office/powerpoint/2010/main" val="83775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19" name="Rectangle 18"/>
          <p:cNvSpPr/>
          <p:nvPr userDrawn="1"/>
        </p:nvSpPr>
        <p:spPr>
          <a:xfrm>
            <a:off x="14710918" y="0"/>
            <a:ext cx="3577088"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700" dirty="0"/>
          </a:p>
        </p:txBody>
      </p:sp>
      <p:sp>
        <p:nvSpPr>
          <p:cNvPr id="46" name="Freeform: Shape 45">
            <a:extLst>
              <a:ext uri="{FF2B5EF4-FFF2-40B4-BE49-F238E27FC236}">
                <a16:creationId xmlns="" xmlns:a16="http://schemas.microsoft.com/office/drawing/2014/main" id="{A9BB1F4B-B25A-4413-A9F8-698D3557FB80}"/>
              </a:ext>
            </a:extLst>
          </p:cNvPr>
          <p:cNvSpPr/>
          <p:nvPr/>
        </p:nvSpPr>
        <p:spPr>
          <a:xfrm>
            <a:off x="11930600" y="2365042"/>
            <a:ext cx="5529425" cy="6699729"/>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lIns="137133" tIns="68567" rIns="137133" bIns="68567" rtlCol="0" anchor="ctr"/>
          <a:lstStyle/>
          <a:p>
            <a:endParaRPr lang="en-US"/>
          </a:p>
        </p:txBody>
      </p:sp>
      <p:grpSp>
        <p:nvGrpSpPr>
          <p:cNvPr id="2" name="Group 3">
            <a:extLst>
              <a:ext uri="{FF2B5EF4-FFF2-40B4-BE49-F238E27FC236}">
                <a16:creationId xmlns="" xmlns:a16="http://schemas.microsoft.com/office/drawing/2014/main" id="{B879DBAE-11A7-4ACF-A087-F2FF2D75E9FC}"/>
              </a:ext>
            </a:extLst>
          </p:cNvPr>
          <p:cNvGrpSpPr/>
          <p:nvPr userDrawn="1"/>
        </p:nvGrpSpPr>
        <p:grpSpPr>
          <a:xfrm flipH="1">
            <a:off x="11329382" y="1624426"/>
            <a:ext cx="2038652" cy="2033712"/>
            <a:chOff x="2659596" y="1543234"/>
            <a:chExt cx="1135890" cy="1133138"/>
          </a:xfrm>
          <a:solidFill>
            <a:schemeClr val="accent2">
              <a:alpha val="40000"/>
            </a:schemeClr>
          </a:solidFill>
        </p:grpSpPr>
        <p:sp>
          <p:nvSpPr>
            <p:cNvPr id="31" name="Oval 6">
              <a:extLst>
                <a:ext uri="{FF2B5EF4-FFF2-40B4-BE49-F238E27FC236}">
                  <a16:creationId xmlns=""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2" name="Oval 7">
              <a:extLst>
                <a:ext uri="{FF2B5EF4-FFF2-40B4-BE49-F238E27FC236}">
                  <a16:creationId xmlns=""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3" name="Oval 8">
              <a:extLst>
                <a:ext uri="{FF2B5EF4-FFF2-40B4-BE49-F238E27FC236}">
                  <a16:creationId xmlns=""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4" name="Oval 10">
              <a:extLst>
                <a:ext uri="{FF2B5EF4-FFF2-40B4-BE49-F238E27FC236}">
                  <a16:creationId xmlns=""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5" name="Oval 11">
              <a:extLst>
                <a:ext uri="{FF2B5EF4-FFF2-40B4-BE49-F238E27FC236}">
                  <a16:creationId xmlns=""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6" name="Oval 12">
              <a:extLst>
                <a:ext uri="{FF2B5EF4-FFF2-40B4-BE49-F238E27FC236}">
                  <a16:creationId xmlns=""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7" name="Oval 13">
              <a:extLst>
                <a:ext uri="{FF2B5EF4-FFF2-40B4-BE49-F238E27FC236}">
                  <a16:creationId xmlns=""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8" name="Oval 14">
              <a:extLst>
                <a:ext uri="{FF2B5EF4-FFF2-40B4-BE49-F238E27FC236}">
                  <a16:creationId xmlns=""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39" name="Oval 15">
              <a:extLst>
                <a:ext uri="{FF2B5EF4-FFF2-40B4-BE49-F238E27FC236}">
                  <a16:creationId xmlns=""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sp>
          <p:nvSpPr>
            <p:cNvPr id="40" name="Oval 16">
              <a:extLst>
                <a:ext uri="{FF2B5EF4-FFF2-40B4-BE49-F238E27FC236}">
                  <a16:creationId xmlns=""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100" dirty="0"/>
            </a:p>
          </p:txBody>
        </p:sp>
      </p:grpSp>
      <p:sp>
        <p:nvSpPr>
          <p:cNvPr id="43" name="Rectangle 42"/>
          <p:cNvSpPr/>
          <p:nvPr userDrawn="1"/>
        </p:nvSpPr>
        <p:spPr>
          <a:xfrm>
            <a:off x="2" y="0"/>
            <a:ext cx="1863512"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2700" dirty="0"/>
          </a:p>
        </p:txBody>
      </p:sp>
      <p:cxnSp>
        <p:nvCxnSpPr>
          <p:cNvPr id="28" name="Straight Connector 27"/>
          <p:cNvCxnSpPr/>
          <p:nvPr userDrawn="1"/>
        </p:nvCxnSpPr>
        <p:spPr>
          <a:xfrm>
            <a:off x="1962312" y="0"/>
            <a:ext cx="0" cy="10287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 xmlns:a16="http://schemas.microsoft.com/office/drawing/2014/main" id="{E360EA22-67A8-42B7-B644-8A449E16C0A6}"/>
              </a:ext>
            </a:extLst>
          </p:cNvPr>
          <p:cNvSpPr>
            <a:spLocks noGrp="1"/>
          </p:cNvSpPr>
          <p:nvPr>
            <p:ph type="body" sz="quarter" idx="15" hasCustomPrompt="1"/>
          </p:nvPr>
        </p:nvSpPr>
        <p:spPr>
          <a:xfrm>
            <a:off x="3007630" y="509267"/>
            <a:ext cx="10322183" cy="1086371"/>
          </a:xfrm>
          <a:prstGeom prst="rect">
            <a:avLst/>
          </a:prstGeom>
        </p:spPr>
        <p:txBody>
          <a:bodyPr lIns="137133" tIns="68567" rIns="137133" bIns="68567" anchor="ctr"/>
          <a:lstStyle>
            <a:lvl1pPr marL="0" indent="0" algn="l">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7" name="Trapezoid 24">
            <a:extLst>
              <a:ext uri="{FF2B5EF4-FFF2-40B4-BE49-F238E27FC236}">
                <a16:creationId xmlns="" xmlns:a16="http://schemas.microsoft.com/office/drawing/2014/main" id="{E339873D-CAAF-4E94-956E-BB6F5DFD9105}"/>
              </a:ext>
            </a:extLst>
          </p:cNvPr>
          <p:cNvSpPr>
            <a:spLocks noChangeAspect="1"/>
          </p:cNvSpPr>
          <p:nvPr userDrawn="1"/>
        </p:nvSpPr>
        <p:spPr>
          <a:xfrm rot="8369018">
            <a:off x="13051623" y="3766021"/>
            <a:ext cx="977636" cy="986948"/>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p>
        </p:txBody>
      </p:sp>
      <p:sp>
        <p:nvSpPr>
          <p:cNvPr id="48" name="Oval 21">
            <a:extLst>
              <a:ext uri="{FF2B5EF4-FFF2-40B4-BE49-F238E27FC236}">
                <a16:creationId xmlns="" xmlns:a16="http://schemas.microsoft.com/office/drawing/2014/main" id="{C87F3836-E21F-44AB-83F0-999DA3F367E3}"/>
              </a:ext>
            </a:extLst>
          </p:cNvPr>
          <p:cNvSpPr>
            <a:spLocks noChangeAspect="1"/>
          </p:cNvSpPr>
          <p:nvPr userDrawn="1"/>
        </p:nvSpPr>
        <p:spPr>
          <a:xfrm>
            <a:off x="14562616" y="4351560"/>
            <a:ext cx="1012913" cy="8877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49" name="Rectangle 5">
            <a:extLst>
              <a:ext uri="{FF2B5EF4-FFF2-40B4-BE49-F238E27FC236}">
                <a16:creationId xmlns="" xmlns:a16="http://schemas.microsoft.com/office/drawing/2014/main" id="{4B555ABA-AEB4-4F13-AAC1-EE4F76B7089E}"/>
              </a:ext>
            </a:extLst>
          </p:cNvPr>
          <p:cNvSpPr>
            <a:spLocks noChangeAspect="1"/>
          </p:cNvSpPr>
          <p:nvPr userDrawn="1"/>
        </p:nvSpPr>
        <p:spPr>
          <a:xfrm>
            <a:off x="15527421" y="3451186"/>
            <a:ext cx="734160" cy="733616"/>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solidFill>
                <a:schemeClr val="tx1"/>
              </a:solidFill>
            </a:endParaRPr>
          </a:p>
        </p:txBody>
      </p:sp>
      <p:sp>
        <p:nvSpPr>
          <p:cNvPr id="50" name="Freeform: Shape 49">
            <a:extLst>
              <a:ext uri="{FF2B5EF4-FFF2-40B4-BE49-F238E27FC236}">
                <a16:creationId xmlns="" xmlns:a16="http://schemas.microsoft.com/office/drawing/2014/main" id="{A9F6F473-5CB6-426B-B9DE-611B4B6EE1DB}"/>
              </a:ext>
            </a:extLst>
          </p:cNvPr>
          <p:cNvSpPr/>
          <p:nvPr userDrawn="1"/>
        </p:nvSpPr>
        <p:spPr>
          <a:xfrm rot="5400000">
            <a:off x="15577940" y="5405564"/>
            <a:ext cx="683141" cy="684149"/>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33" tIns="68567" rIns="137133" bIns="68567" numCol="1" spcCol="0" rtlCol="0" fromWordArt="0" anchor="ctr" anchorCtr="0" forceAA="0" compatLnSpc="1">
            <a:prstTxWarp prst="textNoShape">
              <a:avLst/>
            </a:prstTxWarp>
            <a:noAutofit/>
          </a:bodyPr>
          <a:lstStyle/>
          <a:p>
            <a:pPr algn="ctr"/>
            <a:endParaRPr lang="ko-KR" altLang="en-US" sz="4100" dirty="0"/>
          </a:p>
        </p:txBody>
      </p:sp>
      <p:sp>
        <p:nvSpPr>
          <p:cNvPr id="51" name="Frame 1">
            <a:extLst>
              <a:ext uri="{FF2B5EF4-FFF2-40B4-BE49-F238E27FC236}">
                <a16:creationId xmlns="" xmlns:a16="http://schemas.microsoft.com/office/drawing/2014/main" id="{1EA4BFBA-7B1D-4020-A243-8505AEA8FCD8}"/>
              </a:ext>
            </a:extLst>
          </p:cNvPr>
          <p:cNvSpPr/>
          <p:nvPr userDrawn="1"/>
        </p:nvSpPr>
        <p:spPr>
          <a:xfrm>
            <a:off x="14240355" y="2818395"/>
            <a:ext cx="711528" cy="96136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33" tIns="68567" rIns="137133" bIns="68567" rtlCol="0" anchor="ctr"/>
          <a:lstStyle/>
          <a:p>
            <a:pPr algn="ctr"/>
            <a:endParaRPr lang="ko-KR" altLang="en-US" sz="4100" dirty="0">
              <a:solidFill>
                <a:schemeClr val="tx1"/>
              </a:solidFill>
            </a:endParaRPr>
          </a:p>
        </p:txBody>
      </p:sp>
    </p:spTree>
    <p:extLst>
      <p:ext uri="{BB962C8B-B14F-4D97-AF65-F5344CB8AC3E}">
        <p14:creationId xmlns:p14="http://schemas.microsoft.com/office/powerpoint/2010/main" val="226834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ND CONTENTS LAYOUT_02">
    <p:spTree>
      <p:nvGrpSpPr>
        <p:cNvPr id="1" name=""/>
        <p:cNvGrpSpPr/>
        <p:nvPr/>
      </p:nvGrpSpPr>
      <p:grpSpPr>
        <a:xfrm>
          <a:off x="0" y="0"/>
          <a:ext cx="0" cy="0"/>
          <a:chOff x="0" y="0"/>
          <a:chExt cx="0" cy="0"/>
        </a:xfrm>
      </p:grpSpPr>
      <p:grpSp>
        <p:nvGrpSpPr>
          <p:cNvPr id="2" name="그룹 1">
            <a:extLst>
              <a:ext uri="{FF2B5EF4-FFF2-40B4-BE49-F238E27FC236}">
                <a16:creationId xmlns="" xmlns:a16="http://schemas.microsoft.com/office/drawing/2014/main" id="{2A63685B-5063-4C41-9D58-B233215F828A}"/>
              </a:ext>
            </a:extLst>
          </p:cNvPr>
          <p:cNvGrpSpPr/>
          <p:nvPr userDrawn="1"/>
        </p:nvGrpSpPr>
        <p:grpSpPr>
          <a:xfrm>
            <a:off x="13371291" y="2553995"/>
            <a:ext cx="3461652" cy="3464742"/>
            <a:chOff x="8582298" y="2310847"/>
            <a:chExt cx="2026966" cy="2028775"/>
          </a:xfrm>
        </p:grpSpPr>
        <p:sp>
          <p:nvSpPr>
            <p:cNvPr id="10" name="Oval 9"/>
            <p:cNvSpPr/>
            <p:nvPr/>
          </p:nvSpPr>
          <p:spPr>
            <a:xfrm>
              <a:off x="8582298" y="2310847"/>
              <a:ext cx="2026966" cy="202877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Oval 11"/>
            <p:cNvSpPr/>
            <p:nvPr/>
          </p:nvSpPr>
          <p:spPr>
            <a:xfrm>
              <a:off x="10287809" y="2607228"/>
              <a:ext cx="205017" cy="20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4" name="그룹 4">
            <a:extLst>
              <a:ext uri="{FF2B5EF4-FFF2-40B4-BE49-F238E27FC236}">
                <a16:creationId xmlns="" xmlns:a16="http://schemas.microsoft.com/office/drawing/2014/main" id="{C14116F5-393E-4744-A622-A82EEA785FE3}"/>
              </a:ext>
            </a:extLst>
          </p:cNvPr>
          <p:cNvGrpSpPr/>
          <p:nvPr userDrawn="1"/>
        </p:nvGrpSpPr>
        <p:grpSpPr>
          <a:xfrm>
            <a:off x="1388984" y="2553995"/>
            <a:ext cx="3461652" cy="3464742"/>
            <a:chOff x="853440" y="2310847"/>
            <a:chExt cx="2026966" cy="2028775"/>
          </a:xfrm>
        </p:grpSpPr>
        <p:sp>
          <p:nvSpPr>
            <p:cNvPr id="14" name="Oval 13"/>
            <p:cNvSpPr/>
            <p:nvPr/>
          </p:nvSpPr>
          <p:spPr>
            <a:xfrm>
              <a:off x="853440" y="2310847"/>
              <a:ext cx="2026966" cy="2028775"/>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Oval 14"/>
            <p:cNvSpPr/>
            <p:nvPr/>
          </p:nvSpPr>
          <p:spPr>
            <a:xfrm>
              <a:off x="2558951" y="2607228"/>
              <a:ext cx="205017" cy="205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5" name="그룹 3">
            <a:extLst>
              <a:ext uri="{FF2B5EF4-FFF2-40B4-BE49-F238E27FC236}">
                <a16:creationId xmlns="" xmlns:a16="http://schemas.microsoft.com/office/drawing/2014/main" id="{06FEAAE9-970B-4450-A325-434A1A5C7E5D}"/>
              </a:ext>
            </a:extLst>
          </p:cNvPr>
          <p:cNvGrpSpPr/>
          <p:nvPr userDrawn="1"/>
        </p:nvGrpSpPr>
        <p:grpSpPr>
          <a:xfrm>
            <a:off x="7380137" y="2553995"/>
            <a:ext cx="3461652" cy="3464742"/>
            <a:chOff x="4717869" y="2310847"/>
            <a:chExt cx="2026966" cy="2028775"/>
          </a:xfrm>
        </p:grpSpPr>
        <p:sp>
          <p:nvSpPr>
            <p:cNvPr id="17" name="Oval 16"/>
            <p:cNvSpPr/>
            <p:nvPr/>
          </p:nvSpPr>
          <p:spPr>
            <a:xfrm>
              <a:off x="4717869" y="2310847"/>
              <a:ext cx="2026966" cy="2028775"/>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Oval 17"/>
            <p:cNvSpPr/>
            <p:nvPr/>
          </p:nvSpPr>
          <p:spPr>
            <a:xfrm>
              <a:off x="6423380" y="2607228"/>
              <a:ext cx="205017" cy="20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9" name="Picture Placeholder 2"/>
          <p:cNvSpPr>
            <a:spLocks noGrp="1"/>
          </p:cNvSpPr>
          <p:nvPr userDrawn="1">
            <p:ph type="pic" sz="quarter" idx="42" hasCustomPrompt="1"/>
          </p:nvPr>
        </p:nvSpPr>
        <p:spPr>
          <a:xfrm>
            <a:off x="1644277" y="2810663"/>
            <a:ext cx="2951078" cy="2951406"/>
          </a:xfrm>
          <a:prstGeom prst="ellipse">
            <a:avLst/>
          </a:prstGeom>
          <a:solidFill>
            <a:schemeClr val="bg1">
              <a:lumMod val="95000"/>
            </a:schemeClr>
          </a:solidFill>
        </p:spPr>
        <p:txBody>
          <a:bodyPr lIns="137133" tIns="68567" rIns="137133" bIns="68567" anchor="ctr"/>
          <a:lstStyle>
            <a:lvl1pPr marL="0" marR="0" indent="0" algn="ctr" defTabSz="1371396" rtl="0" eaLnBrk="1" fontAlgn="auto" latinLnBrk="0" hangingPunct="1">
              <a:lnSpc>
                <a:spcPct val="100000"/>
              </a:lnSpc>
              <a:spcBef>
                <a:spcPct val="20000"/>
              </a:spcBef>
              <a:spcAft>
                <a:spcPts val="0"/>
              </a:spcAft>
              <a:buClrTx/>
              <a:buSzTx/>
              <a:buFont typeface="Arial" pitchFamily="34" charset="0"/>
              <a:buNone/>
              <a:tabLst/>
              <a:defRPr sz="18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Picture Placeholder 2"/>
          <p:cNvSpPr>
            <a:spLocks noGrp="1"/>
          </p:cNvSpPr>
          <p:nvPr userDrawn="1">
            <p:ph type="pic" sz="quarter" idx="43" hasCustomPrompt="1"/>
          </p:nvPr>
        </p:nvSpPr>
        <p:spPr>
          <a:xfrm>
            <a:off x="7635430" y="2810663"/>
            <a:ext cx="2951078" cy="2951406"/>
          </a:xfrm>
          <a:prstGeom prst="ellipse">
            <a:avLst/>
          </a:prstGeom>
          <a:solidFill>
            <a:schemeClr val="bg1">
              <a:lumMod val="95000"/>
            </a:schemeClr>
          </a:solidFill>
        </p:spPr>
        <p:txBody>
          <a:bodyPr lIns="137133" tIns="68567" rIns="137133" bIns="68567" anchor="ctr"/>
          <a:lstStyle>
            <a:lvl1pPr marL="0" marR="0" indent="0" algn="ctr" defTabSz="1371396" rtl="0" eaLnBrk="1" fontAlgn="auto" latinLnBrk="0" hangingPunct="1">
              <a:lnSpc>
                <a:spcPct val="100000"/>
              </a:lnSpc>
              <a:spcBef>
                <a:spcPct val="20000"/>
              </a:spcBef>
              <a:spcAft>
                <a:spcPts val="0"/>
              </a:spcAft>
              <a:buClrTx/>
              <a:buSzTx/>
              <a:buFont typeface="Arial" pitchFamily="34" charset="0"/>
              <a:buNone/>
              <a:tabLst/>
              <a:defRPr sz="18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1" name="Picture Placeholder 2"/>
          <p:cNvSpPr>
            <a:spLocks noGrp="1"/>
          </p:cNvSpPr>
          <p:nvPr userDrawn="1">
            <p:ph type="pic" sz="quarter" idx="44" hasCustomPrompt="1"/>
          </p:nvPr>
        </p:nvSpPr>
        <p:spPr>
          <a:xfrm>
            <a:off x="13626584" y="2810663"/>
            <a:ext cx="2951078" cy="2951406"/>
          </a:xfrm>
          <a:prstGeom prst="ellipse">
            <a:avLst/>
          </a:prstGeom>
          <a:solidFill>
            <a:schemeClr val="bg1">
              <a:lumMod val="95000"/>
            </a:schemeClr>
          </a:solidFill>
        </p:spPr>
        <p:txBody>
          <a:bodyPr lIns="137133" tIns="68567" rIns="137133" bIns="68567" anchor="ctr"/>
          <a:lstStyle>
            <a:lvl1pPr marL="0" marR="0" indent="0" algn="ctr" defTabSz="1371396" rtl="0" eaLnBrk="1" fontAlgn="auto" latinLnBrk="0" hangingPunct="1">
              <a:lnSpc>
                <a:spcPct val="100000"/>
              </a:lnSpc>
              <a:spcBef>
                <a:spcPct val="20000"/>
              </a:spcBef>
              <a:spcAft>
                <a:spcPts val="0"/>
              </a:spcAft>
              <a:buClrTx/>
              <a:buSzTx/>
              <a:buFont typeface="Arial" pitchFamily="34" charset="0"/>
              <a:buNone/>
              <a:tabLst/>
              <a:defRPr sz="1800">
                <a:solidFill>
                  <a:schemeClr val="tx1">
                    <a:lumMod val="75000"/>
                    <a:lumOff val="25000"/>
                  </a:schemeClr>
                </a:solidFill>
              </a:defRPr>
            </a:lvl1pPr>
          </a:lstStyle>
          <a:p>
            <a:pPr marL="0" lvl="0" algn="ctr"/>
            <a:r>
              <a:rPr lang="en-US" altLang="ko-KR" dirty="0"/>
              <a:t>Place Your Picture Here</a:t>
            </a:r>
            <a:endParaRPr lang="ko-KR" altLang="en-US" dirty="0"/>
          </a:p>
        </p:txBody>
      </p:sp>
      <p:cxnSp>
        <p:nvCxnSpPr>
          <p:cNvPr id="3" name="Straight Connector 2"/>
          <p:cNvCxnSpPr/>
          <p:nvPr userDrawn="1"/>
        </p:nvCxnSpPr>
        <p:spPr>
          <a:xfrm>
            <a:off x="1272420" y="7367996"/>
            <a:ext cx="36947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263575" y="7367996"/>
            <a:ext cx="36947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3254730" y="7367996"/>
            <a:ext cx="369478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 xmlns:a16="http://schemas.microsoft.com/office/drawing/2014/main" id="{73A474CB-69FD-4CBB-8A8B-BBEC652767E7}"/>
              </a:ext>
            </a:extLst>
          </p:cNvPr>
          <p:cNvSpPr>
            <a:spLocks noGrp="1"/>
          </p:cNvSpPr>
          <p:nvPr>
            <p:ph type="body" sz="quarter" idx="10" hasCustomPrompt="1"/>
          </p:nvPr>
        </p:nvSpPr>
        <p:spPr>
          <a:xfrm>
            <a:off x="485295" y="509267"/>
            <a:ext cx="17359796" cy="1086371"/>
          </a:xfrm>
          <a:prstGeom prst="rect">
            <a:avLst/>
          </a:prstGeom>
        </p:spPr>
        <p:txBody>
          <a:bodyPr lIns="137133" tIns="68567" rIns="137133" bIns="68567"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2" name="TextBox 21">
            <a:extLst>
              <a:ext uri="{FF2B5EF4-FFF2-40B4-BE49-F238E27FC236}">
                <a16:creationId xmlns="" xmlns:a16="http://schemas.microsoft.com/office/drawing/2014/main" id="{AD58C2A5-98FC-4D03-AF58-B0CF7460B76D}"/>
              </a:ext>
            </a:extLst>
          </p:cNvPr>
          <p:cNvSpPr txBox="1"/>
          <p:nvPr userDrawn="1"/>
        </p:nvSpPr>
        <p:spPr>
          <a:xfrm>
            <a:off x="0" y="9779169"/>
            <a:ext cx="18288000" cy="507831"/>
          </a:xfrm>
          <a:prstGeom prst="rect">
            <a:avLst/>
          </a:prstGeom>
          <a:gradFill flip="none" rotWithShape="1">
            <a:gsLst>
              <a:gs pos="77000">
                <a:schemeClr val="accent5"/>
              </a:gs>
              <a:gs pos="72000">
                <a:schemeClr val="accent4"/>
              </a:gs>
              <a:gs pos="62000">
                <a:schemeClr val="accent3"/>
              </a:gs>
              <a:gs pos="0">
                <a:schemeClr val="accent1"/>
              </a:gs>
              <a:gs pos="13000">
                <a:schemeClr val="accent1"/>
              </a:gs>
              <a:gs pos="18000">
                <a:schemeClr val="accent2"/>
              </a:gs>
              <a:gs pos="37000">
                <a:schemeClr val="accent2"/>
              </a:gs>
              <a:gs pos="42000">
                <a:schemeClr val="accent3"/>
              </a:gs>
              <a:gs pos="98980">
                <a:schemeClr val="accent5"/>
              </a:gs>
              <a:gs pos="67000">
                <a:schemeClr val="accent4"/>
              </a:gs>
            </a:gsLst>
            <a:lin ang="0" scaled="1"/>
            <a:tileRect/>
          </a:gradFill>
        </p:spPr>
        <p:txBody>
          <a:bodyPr wrap="square" lIns="137133" tIns="68567" rIns="137133" bIns="68567" rtlCol="0" anchor="ctr">
            <a:spAutoFit/>
          </a:bodyPr>
          <a:lstStyle/>
          <a:p>
            <a:pPr algn="dist"/>
            <a:r>
              <a:rPr lang="en-US" sz="2400" spc="450" dirty="0">
                <a:solidFill>
                  <a:schemeClr val="bg1"/>
                </a:solidFill>
              </a:rPr>
              <a:t>Science Technology Engineering Arts Mathematics</a:t>
            </a:r>
          </a:p>
        </p:txBody>
      </p:sp>
    </p:spTree>
    <p:extLst>
      <p:ext uri="{BB962C8B-B14F-4D97-AF65-F5344CB8AC3E}">
        <p14:creationId xmlns:p14="http://schemas.microsoft.com/office/powerpoint/2010/main" val="4246121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txStyles>
    <p:titleStyle>
      <a:lvl1pPr algn="l" defTabSz="1371464"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66" indent="-342866" algn="l" defTabSz="1371464"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597" indent="-342866" algn="l" defTabSz="1371464"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29" indent="-342866" algn="l" defTabSz="1371464"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060"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791"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524"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255"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986"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717" indent="-342866" algn="l" defTabSz="1371464"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64" rtl="0" eaLnBrk="1" latinLnBrk="0" hangingPunct="1">
        <a:defRPr sz="2700" kern="1200">
          <a:solidFill>
            <a:schemeClr val="tx1"/>
          </a:solidFill>
          <a:latin typeface="+mn-lt"/>
          <a:ea typeface="+mn-ea"/>
          <a:cs typeface="+mn-cs"/>
        </a:defRPr>
      </a:lvl1pPr>
      <a:lvl2pPr marL="685731" algn="l" defTabSz="1371464" rtl="0" eaLnBrk="1" latinLnBrk="0" hangingPunct="1">
        <a:defRPr sz="2700" kern="1200">
          <a:solidFill>
            <a:schemeClr val="tx1"/>
          </a:solidFill>
          <a:latin typeface="+mn-lt"/>
          <a:ea typeface="+mn-ea"/>
          <a:cs typeface="+mn-cs"/>
        </a:defRPr>
      </a:lvl2pPr>
      <a:lvl3pPr marL="1371464" algn="l" defTabSz="1371464" rtl="0" eaLnBrk="1" latinLnBrk="0" hangingPunct="1">
        <a:defRPr sz="2700" kern="1200">
          <a:solidFill>
            <a:schemeClr val="tx1"/>
          </a:solidFill>
          <a:latin typeface="+mn-lt"/>
          <a:ea typeface="+mn-ea"/>
          <a:cs typeface="+mn-cs"/>
        </a:defRPr>
      </a:lvl3pPr>
      <a:lvl4pPr marL="2057195" algn="l" defTabSz="1371464" rtl="0" eaLnBrk="1" latinLnBrk="0" hangingPunct="1">
        <a:defRPr sz="2700" kern="1200">
          <a:solidFill>
            <a:schemeClr val="tx1"/>
          </a:solidFill>
          <a:latin typeface="+mn-lt"/>
          <a:ea typeface="+mn-ea"/>
          <a:cs typeface="+mn-cs"/>
        </a:defRPr>
      </a:lvl4pPr>
      <a:lvl5pPr marL="2742926" algn="l" defTabSz="1371464" rtl="0" eaLnBrk="1" latinLnBrk="0" hangingPunct="1">
        <a:defRPr sz="2700" kern="1200">
          <a:solidFill>
            <a:schemeClr val="tx1"/>
          </a:solidFill>
          <a:latin typeface="+mn-lt"/>
          <a:ea typeface="+mn-ea"/>
          <a:cs typeface="+mn-cs"/>
        </a:defRPr>
      </a:lvl5pPr>
      <a:lvl6pPr marL="3428657" algn="l" defTabSz="1371464" rtl="0" eaLnBrk="1" latinLnBrk="0" hangingPunct="1">
        <a:defRPr sz="2700" kern="1200">
          <a:solidFill>
            <a:schemeClr val="tx1"/>
          </a:solidFill>
          <a:latin typeface="+mn-lt"/>
          <a:ea typeface="+mn-ea"/>
          <a:cs typeface="+mn-cs"/>
        </a:defRPr>
      </a:lvl6pPr>
      <a:lvl7pPr marL="4114389" algn="l" defTabSz="1371464" rtl="0" eaLnBrk="1" latinLnBrk="0" hangingPunct="1">
        <a:defRPr sz="2700" kern="1200">
          <a:solidFill>
            <a:schemeClr val="tx1"/>
          </a:solidFill>
          <a:latin typeface="+mn-lt"/>
          <a:ea typeface="+mn-ea"/>
          <a:cs typeface="+mn-cs"/>
        </a:defRPr>
      </a:lvl7pPr>
      <a:lvl8pPr marL="4800120" algn="l" defTabSz="1371464" rtl="0" eaLnBrk="1" latinLnBrk="0" hangingPunct="1">
        <a:defRPr sz="2700" kern="1200">
          <a:solidFill>
            <a:schemeClr val="tx1"/>
          </a:solidFill>
          <a:latin typeface="+mn-lt"/>
          <a:ea typeface="+mn-ea"/>
          <a:cs typeface="+mn-cs"/>
        </a:defRPr>
      </a:lvl8pPr>
      <a:lvl9pPr marL="5485851" algn="l" defTabSz="1371464"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1371327"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31" indent="-342831" algn="l" defTabSz="1371327"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495" indent="-342831" algn="l" defTabSz="137132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158" indent="-342831" algn="l" defTabSz="137132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820"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482"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147"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6809"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471"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135" indent="-342831" algn="l" defTabSz="137132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327" rtl="0" eaLnBrk="1" latinLnBrk="0" hangingPunct="1">
        <a:defRPr sz="2700" kern="1200">
          <a:solidFill>
            <a:schemeClr val="tx1"/>
          </a:solidFill>
          <a:latin typeface="+mn-lt"/>
          <a:ea typeface="+mn-ea"/>
          <a:cs typeface="+mn-cs"/>
        </a:defRPr>
      </a:lvl1pPr>
      <a:lvl2pPr marL="685662" algn="l" defTabSz="1371327" rtl="0" eaLnBrk="1" latinLnBrk="0" hangingPunct="1">
        <a:defRPr sz="2700" kern="1200">
          <a:solidFill>
            <a:schemeClr val="tx1"/>
          </a:solidFill>
          <a:latin typeface="+mn-lt"/>
          <a:ea typeface="+mn-ea"/>
          <a:cs typeface="+mn-cs"/>
        </a:defRPr>
      </a:lvl2pPr>
      <a:lvl3pPr marL="1371327" algn="l" defTabSz="1371327" rtl="0" eaLnBrk="1" latinLnBrk="0" hangingPunct="1">
        <a:defRPr sz="2700" kern="1200">
          <a:solidFill>
            <a:schemeClr val="tx1"/>
          </a:solidFill>
          <a:latin typeface="+mn-lt"/>
          <a:ea typeface="+mn-ea"/>
          <a:cs typeface="+mn-cs"/>
        </a:defRPr>
      </a:lvl3pPr>
      <a:lvl4pPr marL="2056989" algn="l" defTabSz="1371327" rtl="0" eaLnBrk="1" latinLnBrk="0" hangingPunct="1">
        <a:defRPr sz="2700" kern="1200">
          <a:solidFill>
            <a:schemeClr val="tx1"/>
          </a:solidFill>
          <a:latin typeface="+mn-lt"/>
          <a:ea typeface="+mn-ea"/>
          <a:cs typeface="+mn-cs"/>
        </a:defRPr>
      </a:lvl4pPr>
      <a:lvl5pPr marL="2742651" algn="l" defTabSz="1371327" rtl="0" eaLnBrk="1" latinLnBrk="0" hangingPunct="1">
        <a:defRPr sz="2700" kern="1200">
          <a:solidFill>
            <a:schemeClr val="tx1"/>
          </a:solidFill>
          <a:latin typeface="+mn-lt"/>
          <a:ea typeface="+mn-ea"/>
          <a:cs typeface="+mn-cs"/>
        </a:defRPr>
      </a:lvl5pPr>
      <a:lvl6pPr marL="3428315" algn="l" defTabSz="1371327" rtl="0" eaLnBrk="1" latinLnBrk="0" hangingPunct="1">
        <a:defRPr sz="2700" kern="1200">
          <a:solidFill>
            <a:schemeClr val="tx1"/>
          </a:solidFill>
          <a:latin typeface="+mn-lt"/>
          <a:ea typeface="+mn-ea"/>
          <a:cs typeface="+mn-cs"/>
        </a:defRPr>
      </a:lvl6pPr>
      <a:lvl7pPr marL="4113978" algn="l" defTabSz="1371327" rtl="0" eaLnBrk="1" latinLnBrk="0" hangingPunct="1">
        <a:defRPr sz="2700" kern="1200">
          <a:solidFill>
            <a:schemeClr val="tx1"/>
          </a:solidFill>
          <a:latin typeface="+mn-lt"/>
          <a:ea typeface="+mn-ea"/>
          <a:cs typeface="+mn-cs"/>
        </a:defRPr>
      </a:lvl7pPr>
      <a:lvl8pPr marL="4799640" algn="l" defTabSz="1371327" rtl="0" eaLnBrk="1" latinLnBrk="0" hangingPunct="1">
        <a:defRPr sz="2700" kern="1200">
          <a:solidFill>
            <a:schemeClr val="tx1"/>
          </a:solidFill>
          <a:latin typeface="+mn-lt"/>
          <a:ea typeface="+mn-ea"/>
          <a:cs typeface="+mn-cs"/>
        </a:defRPr>
      </a:lvl8pPr>
      <a:lvl9pPr marL="5485302" algn="l" defTabSz="137132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47452"/>
            <a:ext cx="1100844" cy="15699922"/>
            <a:chOff x="0" y="0"/>
            <a:chExt cx="1467792" cy="20933230"/>
          </a:xfrm>
        </p:grpSpPr>
        <p:pic>
          <p:nvPicPr>
            <p:cNvPr id="3" name="Picture 3"/>
            <p:cNvPicPr>
              <a:picLocks noChangeAspect="1"/>
            </p:cNvPicPr>
            <p:nvPr/>
          </p:nvPicPr>
          <p:blipFill>
            <a:blip r:embed="rId2" cstate="print"/>
            <a:srcRect/>
            <a:stretch>
              <a:fillRect/>
            </a:stretch>
          </p:blipFill>
          <p:spPr>
            <a:xfrm>
              <a:off x="0" y="2893117"/>
              <a:ext cx="1467792" cy="1284318"/>
            </a:xfrm>
            <a:prstGeom prst="rect">
              <a:avLst/>
            </a:prstGeom>
          </p:spPr>
        </p:pic>
        <p:pic>
          <p:nvPicPr>
            <p:cNvPr id="4" name="Picture 4"/>
            <p:cNvPicPr>
              <a:picLocks noChangeAspect="1"/>
            </p:cNvPicPr>
            <p:nvPr/>
          </p:nvPicPr>
          <p:blipFill>
            <a:blip r:embed="rId3" cstate="print"/>
            <a:srcRect/>
            <a:stretch>
              <a:fillRect/>
            </a:stretch>
          </p:blipFill>
          <p:spPr>
            <a:xfrm rot="-1042448">
              <a:off x="294945" y="101839"/>
              <a:ext cx="877903" cy="1281610"/>
            </a:xfrm>
            <a:prstGeom prst="rect">
              <a:avLst/>
            </a:prstGeom>
          </p:spPr>
        </p:pic>
        <p:pic>
          <p:nvPicPr>
            <p:cNvPr id="5" name="Picture 5"/>
            <p:cNvPicPr>
              <a:picLocks noChangeAspect="1"/>
            </p:cNvPicPr>
            <p:nvPr/>
          </p:nvPicPr>
          <p:blipFill>
            <a:blip r:embed="rId2" cstate="print"/>
            <a:srcRect/>
            <a:stretch>
              <a:fillRect/>
            </a:stretch>
          </p:blipFill>
          <p:spPr>
            <a:xfrm>
              <a:off x="0" y="8478382"/>
              <a:ext cx="1467792" cy="1284318"/>
            </a:xfrm>
            <a:prstGeom prst="rect">
              <a:avLst/>
            </a:prstGeom>
          </p:spPr>
        </p:pic>
        <p:pic>
          <p:nvPicPr>
            <p:cNvPr id="6" name="Picture 6"/>
            <p:cNvPicPr>
              <a:picLocks noChangeAspect="1"/>
            </p:cNvPicPr>
            <p:nvPr/>
          </p:nvPicPr>
          <p:blipFill>
            <a:blip r:embed="rId3" cstate="print"/>
            <a:srcRect l="22" r="22"/>
            <a:stretch>
              <a:fillRect/>
            </a:stretch>
          </p:blipFill>
          <p:spPr>
            <a:xfrm rot="-1042448">
              <a:off x="294945" y="5687104"/>
              <a:ext cx="877903" cy="1281610"/>
            </a:xfrm>
            <a:prstGeom prst="rect">
              <a:avLst/>
            </a:prstGeom>
          </p:spPr>
        </p:pic>
        <p:pic>
          <p:nvPicPr>
            <p:cNvPr id="7" name="Picture 7"/>
            <p:cNvPicPr>
              <a:picLocks noChangeAspect="1"/>
            </p:cNvPicPr>
            <p:nvPr/>
          </p:nvPicPr>
          <p:blipFill>
            <a:blip r:embed="rId4" cstate="print"/>
            <a:srcRect/>
            <a:stretch>
              <a:fillRect/>
            </a:stretch>
          </p:blipFill>
          <p:spPr>
            <a:xfrm>
              <a:off x="0" y="14063647"/>
              <a:ext cx="1467792" cy="1284318"/>
            </a:xfrm>
            <a:prstGeom prst="rect">
              <a:avLst/>
            </a:prstGeom>
          </p:spPr>
        </p:pic>
        <p:pic>
          <p:nvPicPr>
            <p:cNvPr id="8" name="Picture 8"/>
            <p:cNvPicPr>
              <a:picLocks noChangeAspect="1"/>
            </p:cNvPicPr>
            <p:nvPr/>
          </p:nvPicPr>
          <p:blipFill>
            <a:blip r:embed="rId3" cstate="print"/>
            <a:srcRect/>
            <a:stretch>
              <a:fillRect/>
            </a:stretch>
          </p:blipFill>
          <p:spPr>
            <a:xfrm rot="-1042448">
              <a:off x="294945" y="11272369"/>
              <a:ext cx="877903" cy="1281610"/>
            </a:xfrm>
            <a:prstGeom prst="rect">
              <a:avLst/>
            </a:prstGeom>
          </p:spPr>
        </p:pic>
        <p:pic>
          <p:nvPicPr>
            <p:cNvPr id="9" name="Picture 9"/>
            <p:cNvPicPr>
              <a:picLocks noChangeAspect="1"/>
            </p:cNvPicPr>
            <p:nvPr/>
          </p:nvPicPr>
          <p:blipFill>
            <a:blip r:embed="rId4" cstate="print"/>
            <a:srcRect/>
            <a:stretch>
              <a:fillRect/>
            </a:stretch>
          </p:blipFill>
          <p:spPr>
            <a:xfrm>
              <a:off x="0" y="19648912"/>
              <a:ext cx="1467792" cy="1284318"/>
            </a:xfrm>
            <a:prstGeom prst="rect">
              <a:avLst/>
            </a:prstGeom>
          </p:spPr>
        </p:pic>
        <p:pic>
          <p:nvPicPr>
            <p:cNvPr id="10" name="Picture 10"/>
            <p:cNvPicPr>
              <a:picLocks noChangeAspect="1"/>
            </p:cNvPicPr>
            <p:nvPr/>
          </p:nvPicPr>
          <p:blipFill>
            <a:blip r:embed="rId5" cstate="print"/>
            <a:srcRect/>
            <a:stretch>
              <a:fillRect/>
            </a:stretch>
          </p:blipFill>
          <p:spPr>
            <a:xfrm rot="-1042448">
              <a:off x="294945" y="16857633"/>
              <a:ext cx="877903" cy="1281610"/>
            </a:xfrm>
            <a:prstGeom prst="rect">
              <a:avLst/>
            </a:prstGeom>
          </p:spPr>
        </p:pic>
      </p:grpSp>
      <p:grpSp>
        <p:nvGrpSpPr>
          <p:cNvPr id="11" name="Group 11"/>
          <p:cNvGrpSpPr/>
          <p:nvPr/>
        </p:nvGrpSpPr>
        <p:grpSpPr>
          <a:xfrm>
            <a:off x="-195168" y="-212120"/>
            <a:ext cx="1051016" cy="15912484"/>
            <a:chOff x="0" y="0"/>
            <a:chExt cx="1401355" cy="21216645"/>
          </a:xfrm>
        </p:grpSpPr>
        <p:pic>
          <p:nvPicPr>
            <p:cNvPr id="12" name="Picture 12"/>
            <p:cNvPicPr>
              <a:picLocks noChangeAspect="1"/>
            </p:cNvPicPr>
            <p:nvPr/>
          </p:nvPicPr>
          <p:blipFill>
            <a:blip r:embed="rId6" cstate="print"/>
            <a:srcRect/>
            <a:stretch>
              <a:fillRect/>
            </a:stretch>
          </p:blipFill>
          <p:spPr>
            <a:xfrm>
              <a:off x="0" y="0"/>
              <a:ext cx="1401355" cy="1234761"/>
            </a:xfrm>
            <a:prstGeom prst="rect">
              <a:avLst/>
            </a:prstGeom>
          </p:spPr>
        </p:pic>
        <p:pic>
          <p:nvPicPr>
            <p:cNvPr id="13" name="Picture 13"/>
            <p:cNvPicPr>
              <a:picLocks noChangeAspect="1"/>
            </p:cNvPicPr>
            <p:nvPr/>
          </p:nvPicPr>
          <p:blipFill>
            <a:blip r:embed="rId7" cstate="print"/>
            <a:srcRect/>
            <a:stretch>
              <a:fillRect/>
            </a:stretch>
          </p:blipFill>
          <p:spPr>
            <a:xfrm>
              <a:off x="112562" y="2888000"/>
              <a:ext cx="1176232" cy="1176232"/>
            </a:xfrm>
            <a:prstGeom prst="rect">
              <a:avLst/>
            </a:prstGeom>
          </p:spPr>
        </p:pic>
        <p:pic>
          <p:nvPicPr>
            <p:cNvPr id="14" name="Picture 14"/>
            <p:cNvPicPr>
              <a:picLocks noChangeAspect="1"/>
            </p:cNvPicPr>
            <p:nvPr/>
          </p:nvPicPr>
          <p:blipFill>
            <a:blip r:embed="rId6" cstate="print"/>
            <a:srcRect/>
            <a:stretch>
              <a:fillRect/>
            </a:stretch>
          </p:blipFill>
          <p:spPr>
            <a:xfrm>
              <a:off x="0" y="5717471"/>
              <a:ext cx="1401355" cy="1234761"/>
            </a:xfrm>
            <a:prstGeom prst="rect">
              <a:avLst/>
            </a:prstGeom>
          </p:spPr>
        </p:pic>
        <p:pic>
          <p:nvPicPr>
            <p:cNvPr id="15" name="Picture 15"/>
            <p:cNvPicPr>
              <a:picLocks noChangeAspect="1"/>
            </p:cNvPicPr>
            <p:nvPr/>
          </p:nvPicPr>
          <p:blipFill>
            <a:blip r:embed="rId7" cstate="print"/>
            <a:srcRect/>
            <a:stretch>
              <a:fillRect/>
            </a:stretch>
          </p:blipFill>
          <p:spPr>
            <a:xfrm>
              <a:off x="112562" y="8605471"/>
              <a:ext cx="1176232" cy="1176232"/>
            </a:xfrm>
            <a:prstGeom prst="rect">
              <a:avLst/>
            </a:prstGeom>
          </p:spPr>
        </p:pic>
        <p:pic>
          <p:nvPicPr>
            <p:cNvPr id="16" name="Picture 16"/>
            <p:cNvPicPr>
              <a:picLocks noChangeAspect="1"/>
            </p:cNvPicPr>
            <p:nvPr/>
          </p:nvPicPr>
          <p:blipFill>
            <a:blip r:embed="rId6" cstate="print"/>
            <a:srcRect/>
            <a:stretch>
              <a:fillRect/>
            </a:stretch>
          </p:blipFill>
          <p:spPr>
            <a:xfrm>
              <a:off x="0" y="11434942"/>
              <a:ext cx="1401355" cy="1234761"/>
            </a:xfrm>
            <a:prstGeom prst="rect">
              <a:avLst/>
            </a:prstGeom>
          </p:spPr>
        </p:pic>
        <p:pic>
          <p:nvPicPr>
            <p:cNvPr id="17" name="Picture 17"/>
            <p:cNvPicPr>
              <a:picLocks noChangeAspect="1"/>
            </p:cNvPicPr>
            <p:nvPr/>
          </p:nvPicPr>
          <p:blipFill>
            <a:blip r:embed="rId8" cstate="print"/>
            <a:srcRect/>
            <a:stretch>
              <a:fillRect/>
            </a:stretch>
          </p:blipFill>
          <p:spPr>
            <a:xfrm>
              <a:off x="112562" y="14322942"/>
              <a:ext cx="1176232" cy="1176232"/>
            </a:xfrm>
            <a:prstGeom prst="rect">
              <a:avLst/>
            </a:prstGeom>
          </p:spPr>
        </p:pic>
        <p:pic>
          <p:nvPicPr>
            <p:cNvPr id="18" name="Picture 18"/>
            <p:cNvPicPr>
              <a:picLocks noChangeAspect="1"/>
            </p:cNvPicPr>
            <p:nvPr/>
          </p:nvPicPr>
          <p:blipFill>
            <a:blip r:embed="rId9" cstate="print"/>
            <a:srcRect/>
            <a:stretch>
              <a:fillRect/>
            </a:stretch>
          </p:blipFill>
          <p:spPr>
            <a:xfrm>
              <a:off x="0" y="17152413"/>
              <a:ext cx="1401355" cy="1234761"/>
            </a:xfrm>
            <a:prstGeom prst="rect">
              <a:avLst/>
            </a:prstGeom>
          </p:spPr>
        </p:pic>
        <p:pic>
          <p:nvPicPr>
            <p:cNvPr id="19" name="Picture 19"/>
            <p:cNvPicPr>
              <a:picLocks noChangeAspect="1"/>
            </p:cNvPicPr>
            <p:nvPr/>
          </p:nvPicPr>
          <p:blipFill>
            <a:blip r:embed="rId8" cstate="print"/>
            <a:srcRect/>
            <a:stretch>
              <a:fillRect/>
            </a:stretch>
          </p:blipFill>
          <p:spPr>
            <a:xfrm>
              <a:off x="112562" y="20040413"/>
              <a:ext cx="1176232" cy="1176232"/>
            </a:xfrm>
            <a:prstGeom prst="rect">
              <a:avLst/>
            </a:prstGeom>
          </p:spPr>
        </p:pic>
      </p:grpSp>
      <p:grpSp>
        <p:nvGrpSpPr>
          <p:cNvPr id="20" name="Group 20"/>
          <p:cNvGrpSpPr/>
          <p:nvPr/>
        </p:nvGrpSpPr>
        <p:grpSpPr>
          <a:xfrm>
            <a:off x="17427456" y="-2788709"/>
            <a:ext cx="1100844" cy="15699922"/>
            <a:chOff x="0" y="0"/>
            <a:chExt cx="1467792" cy="20933230"/>
          </a:xfrm>
        </p:grpSpPr>
        <p:pic>
          <p:nvPicPr>
            <p:cNvPr id="21" name="Picture 21"/>
            <p:cNvPicPr>
              <a:picLocks noChangeAspect="1"/>
            </p:cNvPicPr>
            <p:nvPr/>
          </p:nvPicPr>
          <p:blipFill>
            <a:blip r:embed="rId2" cstate="print"/>
            <a:srcRect/>
            <a:stretch>
              <a:fillRect/>
            </a:stretch>
          </p:blipFill>
          <p:spPr>
            <a:xfrm>
              <a:off x="0" y="2893117"/>
              <a:ext cx="1467792" cy="1284318"/>
            </a:xfrm>
            <a:prstGeom prst="rect">
              <a:avLst/>
            </a:prstGeom>
          </p:spPr>
        </p:pic>
        <p:pic>
          <p:nvPicPr>
            <p:cNvPr id="22" name="Picture 22"/>
            <p:cNvPicPr>
              <a:picLocks noChangeAspect="1"/>
            </p:cNvPicPr>
            <p:nvPr/>
          </p:nvPicPr>
          <p:blipFill>
            <a:blip r:embed="rId5" cstate="print"/>
            <a:srcRect/>
            <a:stretch>
              <a:fillRect/>
            </a:stretch>
          </p:blipFill>
          <p:spPr>
            <a:xfrm rot="-1042448">
              <a:off x="294945" y="101839"/>
              <a:ext cx="877903" cy="1281610"/>
            </a:xfrm>
            <a:prstGeom prst="rect">
              <a:avLst/>
            </a:prstGeom>
          </p:spPr>
        </p:pic>
        <p:pic>
          <p:nvPicPr>
            <p:cNvPr id="23" name="Picture 23"/>
            <p:cNvPicPr>
              <a:picLocks noChangeAspect="1"/>
            </p:cNvPicPr>
            <p:nvPr/>
          </p:nvPicPr>
          <p:blipFill>
            <a:blip r:embed="rId2" cstate="print"/>
            <a:srcRect/>
            <a:stretch>
              <a:fillRect/>
            </a:stretch>
          </p:blipFill>
          <p:spPr>
            <a:xfrm>
              <a:off x="0" y="8478382"/>
              <a:ext cx="1467792" cy="1284318"/>
            </a:xfrm>
            <a:prstGeom prst="rect">
              <a:avLst/>
            </a:prstGeom>
          </p:spPr>
        </p:pic>
        <p:pic>
          <p:nvPicPr>
            <p:cNvPr id="24" name="Picture 24"/>
            <p:cNvPicPr>
              <a:picLocks noChangeAspect="1"/>
            </p:cNvPicPr>
            <p:nvPr/>
          </p:nvPicPr>
          <p:blipFill>
            <a:blip r:embed="rId3" cstate="print"/>
            <a:srcRect/>
            <a:stretch>
              <a:fillRect/>
            </a:stretch>
          </p:blipFill>
          <p:spPr>
            <a:xfrm rot="-1042448">
              <a:off x="294945" y="5687104"/>
              <a:ext cx="877903" cy="1281610"/>
            </a:xfrm>
            <a:prstGeom prst="rect">
              <a:avLst/>
            </a:prstGeom>
          </p:spPr>
        </p:pic>
        <p:pic>
          <p:nvPicPr>
            <p:cNvPr id="25" name="Picture 25"/>
            <p:cNvPicPr>
              <a:picLocks noChangeAspect="1"/>
            </p:cNvPicPr>
            <p:nvPr/>
          </p:nvPicPr>
          <p:blipFill>
            <a:blip r:embed="rId2" cstate="print"/>
            <a:srcRect/>
            <a:stretch>
              <a:fillRect/>
            </a:stretch>
          </p:blipFill>
          <p:spPr>
            <a:xfrm>
              <a:off x="0" y="14063647"/>
              <a:ext cx="1467792" cy="1284318"/>
            </a:xfrm>
            <a:prstGeom prst="rect">
              <a:avLst/>
            </a:prstGeom>
          </p:spPr>
        </p:pic>
        <p:pic>
          <p:nvPicPr>
            <p:cNvPr id="26" name="Picture 26"/>
            <p:cNvPicPr>
              <a:picLocks noChangeAspect="1"/>
            </p:cNvPicPr>
            <p:nvPr/>
          </p:nvPicPr>
          <p:blipFill>
            <a:blip r:embed="rId3" cstate="print"/>
            <a:srcRect/>
            <a:stretch>
              <a:fillRect/>
            </a:stretch>
          </p:blipFill>
          <p:spPr>
            <a:xfrm rot="-1042448">
              <a:off x="294945" y="11272369"/>
              <a:ext cx="877903" cy="1281610"/>
            </a:xfrm>
            <a:prstGeom prst="rect">
              <a:avLst/>
            </a:prstGeom>
          </p:spPr>
        </p:pic>
        <p:pic>
          <p:nvPicPr>
            <p:cNvPr id="27" name="Picture 27"/>
            <p:cNvPicPr>
              <a:picLocks noChangeAspect="1"/>
            </p:cNvPicPr>
            <p:nvPr/>
          </p:nvPicPr>
          <p:blipFill>
            <a:blip r:embed="rId4" cstate="print"/>
            <a:srcRect/>
            <a:stretch>
              <a:fillRect/>
            </a:stretch>
          </p:blipFill>
          <p:spPr>
            <a:xfrm>
              <a:off x="0" y="19648912"/>
              <a:ext cx="1467792" cy="1284318"/>
            </a:xfrm>
            <a:prstGeom prst="rect">
              <a:avLst/>
            </a:prstGeom>
          </p:spPr>
        </p:pic>
        <p:pic>
          <p:nvPicPr>
            <p:cNvPr id="28" name="Picture 28"/>
            <p:cNvPicPr>
              <a:picLocks noChangeAspect="1"/>
            </p:cNvPicPr>
            <p:nvPr/>
          </p:nvPicPr>
          <p:blipFill>
            <a:blip r:embed="rId3" cstate="print"/>
            <a:srcRect/>
            <a:stretch>
              <a:fillRect/>
            </a:stretch>
          </p:blipFill>
          <p:spPr>
            <a:xfrm rot="-1042448">
              <a:off x="294945" y="16857633"/>
              <a:ext cx="877903" cy="1281610"/>
            </a:xfrm>
            <a:prstGeom prst="rect">
              <a:avLst/>
            </a:prstGeom>
          </p:spPr>
        </p:pic>
      </p:grpSp>
      <p:grpSp>
        <p:nvGrpSpPr>
          <p:cNvPr id="29" name="Group 29"/>
          <p:cNvGrpSpPr/>
          <p:nvPr/>
        </p:nvGrpSpPr>
        <p:grpSpPr>
          <a:xfrm>
            <a:off x="16203588" y="-3648281"/>
            <a:ext cx="1051016" cy="15912484"/>
            <a:chOff x="0" y="0"/>
            <a:chExt cx="1401355" cy="21216645"/>
          </a:xfrm>
        </p:grpSpPr>
        <p:pic>
          <p:nvPicPr>
            <p:cNvPr id="30" name="Picture 30"/>
            <p:cNvPicPr>
              <a:picLocks noChangeAspect="1"/>
            </p:cNvPicPr>
            <p:nvPr/>
          </p:nvPicPr>
          <p:blipFill>
            <a:blip r:embed="rId9" cstate="print"/>
            <a:srcRect/>
            <a:stretch>
              <a:fillRect/>
            </a:stretch>
          </p:blipFill>
          <p:spPr>
            <a:xfrm>
              <a:off x="0" y="0"/>
              <a:ext cx="1401355" cy="1234761"/>
            </a:xfrm>
            <a:prstGeom prst="rect">
              <a:avLst/>
            </a:prstGeom>
          </p:spPr>
        </p:pic>
        <p:pic>
          <p:nvPicPr>
            <p:cNvPr id="31" name="Picture 31"/>
            <p:cNvPicPr>
              <a:picLocks noChangeAspect="1"/>
            </p:cNvPicPr>
            <p:nvPr/>
          </p:nvPicPr>
          <p:blipFill>
            <a:blip r:embed="rId8" cstate="print"/>
            <a:srcRect/>
            <a:stretch>
              <a:fillRect/>
            </a:stretch>
          </p:blipFill>
          <p:spPr>
            <a:xfrm>
              <a:off x="112562" y="2888000"/>
              <a:ext cx="1176232" cy="1176232"/>
            </a:xfrm>
            <a:prstGeom prst="rect">
              <a:avLst/>
            </a:prstGeom>
          </p:spPr>
        </p:pic>
        <p:pic>
          <p:nvPicPr>
            <p:cNvPr id="32" name="Picture 32"/>
            <p:cNvPicPr>
              <a:picLocks noChangeAspect="1"/>
            </p:cNvPicPr>
            <p:nvPr/>
          </p:nvPicPr>
          <p:blipFill>
            <a:blip r:embed="rId6" cstate="print"/>
            <a:srcRect/>
            <a:stretch>
              <a:fillRect/>
            </a:stretch>
          </p:blipFill>
          <p:spPr>
            <a:xfrm>
              <a:off x="0" y="5717471"/>
              <a:ext cx="1401355" cy="1234761"/>
            </a:xfrm>
            <a:prstGeom prst="rect">
              <a:avLst/>
            </a:prstGeom>
          </p:spPr>
        </p:pic>
        <p:pic>
          <p:nvPicPr>
            <p:cNvPr id="33" name="Picture 33"/>
            <p:cNvPicPr>
              <a:picLocks noChangeAspect="1"/>
            </p:cNvPicPr>
            <p:nvPr/>
          </p:nvPicPr>
          <p:blipFill>
            <a:blip r:embed="rId7" cstate="print"/>
            <a:srcRect/>
            <a:stretch>
              <a:fillRect/>
            </a:stretch>
          </p:blipFill>
          <p:spPr>
            <a:xfrm>
              <a:off x="112562" y="8605471"/>
              <a:ext cx="1176232" cy="1176232"/>
            </a:xfrm>
            <a:prstGeom prst="rect">
              <a:avLst/>
            </a:prstGeom>
          </p:spPr>
        </p:pic>
        <p:pic>
          <p:nvPicPr>
            <p:cNvPr id="34" name="Picture 34"/>
            <p:cNvPicPr>
              <a:picLocks noChangeAspect="1"/>
            </p:cNvPicPr>
            <p:nvPr/>
          </p:nvPicPr>
          <p:blipFill>
            <a:blip r:embed="rId6" cstate="print"/>
            <a:srcRect/>
            <a:stretch>
              <a:fillRect/>
            </a:stretch>
          </p:blipFill>
          <p:spPr>
            <a:xfrm>
              <a:off x="0" y="11434942"/>
              <a:ext cx="1401355" cy="1234761"/>
            </a:xfrm>
            <a:prstGeom prst="rect">
              <a:avLst/>
            </a:prstGeom>
          </p:spPr>
        </p:pic>
        <p:pic>
          <p:nvPicPr>
            <p:cNvPr id="35" name="Picture 35"/>
            <p:cNvPicPr>
              <a:picLocks noChangeAspect="1"/>
            </p:cNvPicPr>
            <p:nvPr/>
          </p:nvPicPr>
          <p:blipFill>
            <a:blip r:embed="rId7" cstate="print"/>
            <a:srcRect/>
            <a:stretch>
              <a:fillRect/>
            </a:stretch>
          </p:blipFill>
          <p:spPr>
            <a:xfrm>
              <a:off x="112562" y="14322942"/>
              <a:ext cx="1176232" cy="1176232"/>
            </a:xfrm>
            <a:prstGeom prst="rect">
              <a:avLst/>
            </a:prstGeom>
          </p:spPr>
        </p:pic>
        <p:pic>
          <p:nvPicPr>
            <p:cNvPr id="36" name="Picture 36"/>
            <p:cNvPicPr>
              <a:picLocks noChangeAspect="1"/>
            </p:cNvPicPr>
            <p:nvPr/>
          </p:nvPicPr>
          <p:blipFill>
            <a:blip r:embed="rId6" cstate="print"/>
            <a:srcRect/>
            <a:stretch>
              <a:fillRect/>
            </a:stretch>
          </p:blipFill>
          <p:spPr>
            <a:xfrm>
              <a:off x="0" y="17152413"/>
              <a:ext cx="1401355" cy="1234761"/>
            </a:xfrm>
            <a:prstGeom prst="rect">
              <a:avLst/>
            </a:prstGeom>
          </p:spPr>
        </p:pic>
        <p:pic>
          <p:nvPicPr>
            <p:cNvPr id="37" name="Picture 37"/>
            <p:cNvPicPr>
              <a:picLocks noChangeAspect="1"/>
            </p:cNvPicPr>
            <p:nvPr/>
          </p:nvPicPr>
          <p:blipFill>
            <a:blip r:embed="rId8" cstate="print"/>
            <a:srcRect/>
            <a:stretch>
              <a:fillRect/>
            </a:stretch>
          </p:blipFill>
          <p:spPr>
            <a:xfrm>
              <a:off x="112562" y="20040413"/>
              <a:ext cx="1176232" cy="1176232"/>
            </a:xfrm>
            <a:prstGeom prst="rect">
              <a:avLst/>
            </a:prstGeom>
          </p:spPr>
        </p:pic>
      </p:grpSp>
      <p:sp>
        <p:nvSpPr>
          <p:cNvPr id="40" name="TextBox 40"/>
          <p:cNvSpPr txBox="1"/>
          <p:nvPr/>
        </p:nvSpPr>
        <p:spPr>
          <a:xfrm>
            <a:off x="3200400" y="6057899"/>
            <a:ext cx="12280414" cy="1013098"/>
          </a:xfrm>
          <a:prstGeom prst="rect">
            <a:avLst/>
          </a:prstGeom>
        </p:spPr>
        <p:txBody>
          <a:bodyPr lIns="0" tIns="0" rIns="0" bIns="0" rtlCol="0" anchor="t">
            <a:spAutoFit/>
          </a:bodyPr>
          <a:lstStyle/>
          <a:p>
            <a:pPr algn="ctr">
              <a:lnSpc>
                <a:spcPts val="7858"/>
              </a:lnSpc>
            </a:pPr>
            <a:r>
              <a:rPr lang="en-US" sz="7858" spc="157" dirty="0" smtClean="0">
                <a:solidFill>
                  <a:srgbClr val="FFFFFF"/>
                </a:solidFill>
                <a:latin typeface="Fredoka One"/>
              </a:rPr>
              <a:t>HEROES </a:t>
            </a:r>
            <a:r>
              <a:rPr lang="en-US" sz="7858" spc="157" dirty="0">
                <a:solidFill>
                  <a:srgbClr val="FFFFFF"/>
                </a:solidFill>
                <a:latin typeface="Fredoka One"/>
              </a:rPr>
              <a:t>OF THE WORLD</a:t>
            </a:r>
          </a:p>
        </p:txBody>
      </p:sp>
      <p:pic>
        <p:nvPicPr>
          <p:cNvPr id="43" name="Picture 43"/>
          <p:cNvPicPr>
            <a:picLocks noChangeAspect="1"/>
          </p:cNvPicPr>
          <p:nvPr/>
        </p:nvPicPr>
        <p:blipFill>
          <a:blip r:embed="rId10" cstate="print"/>
          <a:srcRect/>
          <a:stretch>
            <a:fillRect/>
          </a:stretch>
        </p:blipFill>
        <p:spPr>
          <a:xfrm>
            <a:off x="13026530" y="7277100"/>
            <a:ext cx="2232716" cy="2957240"/>
          </a:xfrm>
          <a:prstGeom prst="rect">
            <a:avLst/>
          </a:prstGeom>
        </p:spPr>
      </p:pic>
      <p:pic>
        <p:nvPicPr>
          <p:cNvPr id="44" name="Picture 44"/>
          <p:cNvPicPr>
            <a:picLocks noChangeAspect="1"/>
          </p:cNvPicPr>
          <p:nvPr/>
        </p:nvPicPr>
        <p:blipFill>
          <a:blip r:embed="rId11" cstate="print"/>
          <a:srcRect/>
          <a:stretch>
            <a:fillRect/>
          </a:stretch>
        </p:blipFill>
        <p:spPr>
          <a:xfrm>
            <a:off x="4343400" y="7452484"/>
            <a:ext cx="2286000" cy="2787805"/>
          </a:xfrm>
          <a:prstGeom prst="rect">
            <a:avLst/>
          </a:prstGeom>
        </p:spPr>
      </p:pic>
      <p:sp>
        <p:nvSpPr>
          <p:cNvPr id="46" name="Freeform: Shape 29">
            <a:extLst>
              <a:ext uri="{FF2B5EF4-FFF2-40B4-BE49-F238E27FC236}">
                <a16:creationId xmlns="" xmlns:a16="http://schemas.microsoft.com/office/drawing/2014/main" id="{78E005C5-3166-4F6C-8119-95D6CC67062D}"/>
              </a:ext>
            </a:extLst>
          </p:cNvPr>
          <p:cNvSpPr/>
          <p:nvPr/>
        </p:nvSpPr>
        <p:spPr>
          <a:xfrm>
            <a:off x="4192905" y="1550256"/>
            <a:ext cx="2095500" cy="4419600"/>
          </a:xfrm>
          <a:custGeom>
            <a:avLst/>
            <a:gdLst>
              <a:gd name="connsiteX0" fmla="*/ 0 w 2095500"/>
              <a:gd name="connsiteY0" fmla="*/ 0 h 4419600"/>
              <a:gd name="connsiteX1" fmla="*/ 1828800 w 2095500"/>
              <a:gd name="connsiteY1" fmla="*/ 0 h 4419600"/>
              <a:gd name="connsiteX2" fmla="*/ 2095500 w 2095500"/>
              <a:gd name="connsiteY2" fmla="*/ 4419600 h 4419600"/>
              <a:gd name="connsiteX3" fmla="*/ 266700 w 2095500"/>
              <a:gd name="connsiteY3" fmla="*/ 4419600 h 4419600"/>
              <a:gd name="connsiteX0" fmla="*/ 0 w 2095500"/>
              <a:gd name="connsiteY0" fmla="*/ 0 h 4419600"/>
              <a:gd name="connsiteX1" fmla="*/ 1863969 w 2095500"/>
              <a:gd name="connsiteY1" fmla="*/ 0 h 4419600"/>
              <a:gd name="connsiteX2" fmla="*/ 2095500 w 2095500"/>
              <a:gd name="connsiteY2" fmla="*/ 4419600 h 4419600"/>
              <a:gd name="connsiteX3" fmla="*/ 266700 w 2095500"/>
              <a:gd name="connsiteY3" fmla="*/ 4419600 h 4419600"/>
              <a:gd name="connsiteX4" fmla="*/ 0 w 209550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4419600">
                <a:moveTo>
                  <a:pt x="0" y="0"/>
                </a:moveTo>
                <a:lnTo>
                  <a:pt x="1863969" y="0"/>
                </a:lnTo>
                <a:lnTo>
                  <a:pt x="2095500" y="4419600"/>
                </a:lnTo>
                <a:lnTo>
                  <a:pt x="266700" y="4419600"/>
                </a:lnTo>
                <a:lnTo>
                  <a:pt x="0" y="0"/>
                </a:lnTo>
                <a:close/>
              </a:path>
            </a:pathLst>
          </a:custGeom>
          <a:solidFill>
            <a:srgbClr val="E61358"/>
          </a:solidFill>
          <a:ln w="9525" cap="flat">
            <a:noFill/>
            <a:prstDash val="solid"/>
            <a:miter/>
          </a:ln>
        </p:spPr>
        <p:txBody>
          <a:bodyPr rtlCol="0" anchor="ctr"/>
          <a:lstStyle/>
          <a:p>
            <a:endParaRPr lang="en-US"/>
          </a:p>
        </p:txBody>
      </p:sp>
      <p:sp>
        <p:nvSpPr>
          <p:cNvPr id="47" name="Freeform: Shape 30">
            <a:extLst>
              <a:ext uri="{FF2B5EF4-FFF2-40B4-BE49-F238E27FC236}">
                <a16:creationId xmlns="" xmlns:a16="http://schemas.microsoft.com/office/drawing/2014/main" id="{C8A74EB9-3EFC-4116-8B6A-ECF3B65ABDE0}"/>
              </a:ext>
            </a:extLst>
          </p:cNvPr>
          <p:cNvSpPr/>
          <p:nvPr/>
        </p:nvSpPr>
        <p:spPr>
          <a:xfrm>
            <a:off x="6155055" y="1550256"/>
            <a:ext cx="2295525" cy="4419600"/>
          </a:xfrm>
          <a:custGeom>
            <a:avLst/>
            <a:gdLst>
              <a:gd name="connsiteX0" fmla="*/ 0 w 2295525"/>
              <a:gd name="connsiteY0" fmla="*/ 0 h 4419600"/>
              <a:gd name="connsiteX1" fmla="*/ 2295525 w 2295525"/>
              <a:gd name="connsiteY1" fmla="*/ 0 h 4419600"/>
              <a:gd name="connsiteX2" fmla="*/ 2028825 w 2295525"/>
              <a:gd name="connsiteY2" fmla="*/ 4419600 h 4419600"/>
              <a:gd name="connsiteX3" fmla="*/ 200025 w 2295525"/>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2295525" h="4419600">
                <a:moveTo>
                  <a:pt x="0" y="0"/>
                </a:moveTo>
                <a:lnTo>
                  <a:pt x="2295525" y="0"/>
                </a:lnTo>
                <a:lnTo>
                  <a:pt x="2028825" y="4419600"/>
                </a:lnTo>
                <a:lnTo>
                  <a:pt x="200025" y="4419600"/>
                </a:lnTo>
                <a:close/>
              </a:path>
            </a:pathLst>
          </a:custGeom>
          <a:solidFill>
            <a:srgbClr val="ED7D1F"/>
          </a:solidFill>
          <a:ln w="9525" cap="flat">
            <a:noFill/>
            <a:prstDash val="solid"/>
            <a:miter/>
          </a:ln>
        </p:spPr>
        <p:txBody>
          <a:bodyPr rtlCol="0" anchor="ctr"/>
          <a:lstStyle/>
          <a:p>
            <a:endParaRPr lang="en-US"/>
          </a:p>
        </p:txBody>
      </p:sp>
      <p:sp>
        <p:nvSpPr>
          <p:cNvPr id="48" name="Freeform: Shape 31">
            <a:extLst>
              <a:ext uri="{FF2B5EF4-FFF2-40B4-BE49-F238E27FC236}">
                <a16:creationId xmlns="" xmlns:a16="http://schemas.microsoft.com/office/drawing/2014/main" id="{FB469DDB-FAE1-4B5C-B2D0-F7C955A5E097}"/>
              </a:ext>
            </a:extLst>
          </p:cNvPr>
          <p:cNvSpPr/>
          <p:nvPr/>
        </p:nvSpPr>
        <p:spPr>
          <a:xfrm>
            <a:off x="8259127" y="1550256"/>
            <a:ext cx="2114550" cy="4419600"/>
          </a:xfrm>
          <a:custGeom>
            <a:avLst/>
            <a:gdLst>
              <a:gd name="connsiteX0" fmla="*/ 285750 w 2114550"/>
              <a:gd name="connsiteY0" fmla="*/ 0 h 4419600"/>
              <a:gd name="connsiteX1" fmla="*/ 2114550 w 2114550"/>
              <a:gd name="connsiteY1" fmla="*/ 0 h 4419600"/>
              <a:gd name="connsiteX2" fmla="*/ 1828800 w 2114550"/>
              <a:gd name="connsiteY2" fmla="*/ 4419600 h 4419600"/>
              <a:gd name="connsiteX3" fmla="*/ 0 w 2114550"/>
              <a:gd name="connsiteY3" fmla="*/ 4419600 h 4419600"/>
              <a:gd name="connsiteX4" fmla="*/ 266700 w 211455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4419600">
                <a:moveTo>
                  <a:pt x="285750" y="0"/>
                </a:moveTo>
                <a:lnTo>
                  <a:pt x="2114550" y="0"/>
                </a:lnTo>
                <a:lnTo>
                  <a:pt x="1828800" y="4419600"/>
                </a:lnTo>
                <a:lnTo>
                  <a:pt x="0" y="4419600"/>
                </a:lnTo>
                <a:lnTo>
                  <a:pt x="266700" y="0"/>
                </a:lnTo>
                <a:close/>
              </a:path>
            </a:pathLst>
          </a:custGeom>
          <a:solidFill>
            <a:srgbClr val="A0C82F"/>
          </a:solidFill>
          <a:ln w="9525" cap="flat">
            <a:noFill/>
            <a:prstDash val="solid"/>
            <a:miter/>
          </a:ln>
        </p:spPr>
        <p:txBody>
          <a:bodyPr rtlCol="0" anchor="ctr"/>
          <a:lstStyle/>
          <a:p>
            <a:endParaRPr lang="en-US"/>
          </a:p>
        </p:txBody>
      </p:sp>
      <p:sp>
        <p:nvSpPr>
          <p:cNvPr id="49" name="Freeform: Shape 32">
            <a:extLst>
              <a:ext uri="{FF2B5EF4-FFF2-40B4-BE49-F238E27FC236}">
                <a16:creationId xmlns="" xmlns:a16="http://schemas.microsoft.com/office/drawing/2014/main" id="{25FE5DA8-B071-42E6-A07A-3AFC51445404}"/>
              </a:ext>
            </a:extLst>
          </p:cNvPr>
          <p:cNvSpPr/>
          <p:nvPr/>
        </p:nvSpPr>
        <p:spPr>
          <a:xfrm>
            <a:off x="10164128" y="1550256"/>
            <a:ext cx="2238375" cy="4419600"/>
          </a:xfrm>
          <a:custGeom>
            <a:avLst/>
            <a:gdLst>
              <a:gd name="connsiteX0" fmla="*/ 295275 w 2238375"/>
              <a:gd name="connsiteY0" fmla="*/ 0 h 4419600"/>
              <a:gd name="connsiteX1" fmla="*/ 2238375 w 2238375"/>
              <a:gd name="connsiteY1" fmla="*/ 0 h 4419600"/>
              <a:gd name="connsiteX2" fmla="*/ 1933575 w 2238375"/>
              <a:gd name="connsiteY2" fmla="*/ 4419600 h 4419600"/>
              <a:gd name="connsiteX3" fmla="*/ 0 w 2238375"/>
              <a:gd name="connsiteY3" fmla="*/ 4419600 h 4419600"/>
              <a:gd name="connsiteX4" fmla="*/ 295275 w 2238375"/>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5" h="4419600">
                <a:moveTo>
                  <a:pt x="295275" y="0"/>
                </a:moveTo>
                <a:lnTo>
                  <a:pt x="2238375" y="0"/>
                </a:lnTo>
                <a:lnTo>
                  <a:pt x="1933575" y="4419600"/>
                </a:lnTo>
                <a:lnTo>
                  <a:pt x="0" y="4419600"/>
                </a:lnTo>
                <a:lnTo>
                  <a:pt x="295275" y="0"/>
                </a:lnTo>
                <a:close/>
              </a:path>
            </a:pathLst>
          </a:custGeom>
          <a:solidFill>
            <a:srgbClr val="32B5D3"/>
          </a:solidFill>
          <a:ln w="9525" cap="flat">
            <a:noFill/>
            <a:prstDash val="solid"/>
            <a:miter/>
          </a:ln>
        </p:spPr>
        <p:txBody>
          <a:bodyPr rtlCol="0" anchor="ctr"/>
          <a:lstStyle/>
          <a:p>
            <a:endParaRPr lang="en-US"/>
          </a:p>
        </p:txBody>
      </p:sp>
      <p:sp>
        <p:nvSpPr>
          <p:cNvPr id="50" name="Freeform: Shape 33">
            <a:extLst>
              <a:ext uri="{FF2B5EF4-FFF2-40B4-BE49-F238E27FC236}">
                <a16:creationId xmlns="" xmlns:a16="http://schemas.microsoft.com/office/drawing/2014/main" id="{CDF84143-8B2F-4B60-AB0E-B788FA24E7AC}"/>
              </a:ext>
            </a:extLst>
          </p:cNvPr>
          <p:cNvSpPr/>
          <p:nvPr/>
        </p:nvSpPr>
        <p:spPr>
          <a:xfrm>
            <a:off x="12202478" y="1550256"/>
            <a:ext cx="2095500" cy="4419600"/>
          </a:xfrm>
          <a:custGeom>
            <a:avLst/>
            <a:gdLst>
              <a:gd name="connsiteX0" fmla="*/ 257175 w 2095500"/>
              <a:gd name="connsiteY0" fmla="*/ 0 h 4419600"/>
              <a:gd name="connsiteX1" fmla="*/ 2095500 w 2095500"/>
              <a:gd name="connsiteY1" fmla="*/ 0 h 4419600"/>
              <a:gd name="connsiteX2" fmla="*/ 1828800 w 2095500"/>
              <a:gd name="connsiteY2" fmla="*/ 4419600 h 4419600"/>
              <a:gd name="connsiteX3" fmla="*/ 0 w 2095500"/>
              <a:gd name="connsiteY3" fmla="*/ 4419600 h 4419600"/>
              <a:gd name="connsiteX4" fmla="*/ 276225 w 2095500"/>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0" h="4419600">
                <a:moveTo>
                  <a:pt x="257175" y="0"/>
                </a:moveTo>
                <a:lnTo>
                  <a:pt x="2095500" y="0"/>
                </a:lnTo>
                <a:lnTo>
                  <a:pt x="1828800" y="4419600"/>
                </a:lnTo>
                <a:lnTo>
                  <a:pt x="0" y="4419600"/>
                </a:lnTo>
                <a:lnTo>
                  <a:pt x="276225" y="0"/>
                </a:lnTo>
                <a:close/>
              </a:path>
            </a:pathLst>
          </a:custGeom>
          <a:solidFill>
            <a:srgbClr val="B44B97"/>
          </a:solidFill>
          <a:ln w="9525" cap="flat">
            <a:noFill/>
            <a:prstDash val="solid"/>
            <a:miter/>
          </a:ln>
        </p:spPr>
        <p:txBody>
          <a:bodyPr rtlCol="0" anchor="ctr"/>
          <a:lstStyle/>
          <a:p>
            <a:endParaRPr lang="en-US"/>
          </a:p>
        </p:txBody>
      </p:sp>
      <p:sp>
        <p:nvSpPr>
          <p:cNvPr id="51" name="Freeform: Shape 34">
            <a:extLst>
              <a:ext uri="{FF2B5EF4-FFF2-40B4-BE49-F238E27FC236}">
                <a16:creationId xmlns="" xmlns:a16="http://schemas.microsoft.com/office/drawing/2014/main" id="{E26E7DCD-D7CB-4AFD-9171-716B8B743BE0}"/>
              </a:ext>
            </a:extLst>
          </p:cNvPr>
          <p:cNvSpPr/>
          <p:nvPr/>
        </p:nvSpPr>
        <p:spPr>
          <a:xfrm>
            <a:off x="4413885" y="3921981"/>
            <a:ext cx="1857375" cy="2059719"/>
          </a:xfrm>
          <a:custGeom>
            <a:avLst/>
            <a:gdLst>
              <a:gd name="connsiteX0" fmla="*/ 1062990 w 1828800"/>
              <a:gd name="connsiteY0" fmla="*/ 0 h 2057400"/>
              <a:gd name="connsiteX1" fmla="*/ 1751648 w 1828800"/>
              <a:gd name="connsiteY1" fmla="*/ 55245 h 2057400"/>
              <a:gd name="connsiteX2" fmla="*/ 1781175 w 1828800"/>
              <a:gd name="connsiteY2" fmla="*/ 518160 h 2057400"/>
              <a:gd name="connsiteX3" fmla="*/ 1485900 w 1828800"/>
              <a:gd name="connsiteY3" fmla="*/ 445770 h 2057400"/>
              <a:gd name="connsiteX4" fmla="*/ 1241108 w 1828800"/>
              <a:gd name="connsiteY4" fmla="*/ 425768 h 2057400"/>
              <a:gd name="connsiteX5" fmla="*/ 999173 w 1828800"/>
              <a:gd name="connsiteY5" fmla="*/ 466725 h 2057400"/>
              <a:gd name="connsiteX6" fmla="*/ 902970 w 1828800"/>
              <a:gd name="connsiteY6" fmla="*/ 625793 h 2057400"/>
              <a:gd name="connsiteX7" fmla="*/ 918210 w 1828800"/>
              <a:gd name="connsiteY7" fmla="*/ 681038 h 2057400"/>
              <a:gd name="connsiteX8" fmla="*/ 974408 w 1828800"/>
              <a:gd name="connsiteY8" fmla="*/ 743903 h 2057400"/>
              <a:gd name="connsiteX9" fmla="*/ 1082992 w 1828800"/>
              <a:gd name="connsiteY9" fmla="*/ 822960 h 2057400"/>
              <a:gd name="connsiteX10" fmla="*/ 1294448 w 1828800"/>
              <a:gd name="connsiteY10" fmla="*/ 950595 h 2057400"/>
              <a:gd name="connsiteX11" fmla="*/ 1438275 w 1828800"/>
              <a:gd name="connsiteY11" fmla="*/ 1030605 h 2057400"/>
              <a:gd name="connsiteX12" fmla="*/ 1586865 w 1828800"/>
              <a:gd name="connsiteY12" fmla="*/ 1119188 h 2057400"/>
              <a:gd name="connsiteX13" fmla="*/ 1706880 w 1828800"/>
              <a:gd name="connsiteY13" fmla="*/ 1222057 h 2057400"/>
              <a:gd name="connsiteX14" fmla="*/ 1784985 w 1828800"/>
              <a:gd name="connsiteY14" fmla="*/ 1315403 h 2057400"/>
              <a:gd name="connsiteX15" fmla="*/ 1824990 w 1828800"/>
              <a:gd name="connsiteY15" fmla="*/ 1401128 h 2057400"/>
              <a:gd name="connsiteX16" fmla="*/ 1838325 w 1828800"/>
              <a:gd name="connsiteY16" fmla="*/ 1493520 h 2057400"/>
              <a:gd name="connsiteX17" fmla="*/ 1758315 w 1828800"/>
              <a:gd name="connsiteY17" fmla="*/ 1735455 h 2057400"/>
              <a:gd name="connsiteX18" fmla="*/ 1529715 w 1828800"/>
              <a:gd name="connsiteY18" fmla="*/ 1925003 h 2057400"/>
              <a:gd name="connsiteX19" fmla="*/ 1176338 w 1828800"/>
              <a:gd name="connsiteY19" fmla="*/ 2028825 h 2057400"/>
              <a:gd name="connsiteX20" fmla="*/ 802958 w 1828800"/>
              <a:gd name="connsiteY20" fmla="*/ 2058353 h 2057400"/>
              <a:gd name="connsiteX21" fmla="*/ 27622 w 1828800"/>
              <a:gd name="connsiteY21" fmla="*/ 1991678 h 2057400"/>
              <a:gd name="connsiteX22" fmla="*/ 0 w 1828800"/>
              <a:gd name="connsiteY22" fmla="*/ 1510665 h 2057400"/>
              <a:gd name="connsiteX23" fmla="*/ 355283 w 1828800"/>
              <a:gd name="connsiteY23" fmla="*/ 1608773 h 2057400"/>
              <a:gd name="connsiteX24" fmla="*/ 642937 w 1828800"/>
              <a:gd name="connsiteY24" fmla="*/ 1636395 h 2057400"/>
              <a:gd name="connsiteX25" fmla="*/ 931545 w 1828800"/>
              <a:gd name="connsiteY25" fmla="*/ 1600200 h 2057400"/>
              <a:gd name="connsiteX26" fmla="*/ 1027748 w 1828800"/>
              <a:gd name="connsiteY26" fmla="*/ 1493520 h 2057400"/>
              <a:gd name="connsiteX27" fmla="*/ 1018223 w 1828800"/>
              <a:gd name="connsiteY27" fmla="*/ 1447800 h 2057400"/>
              <a:gd name="connsiteX28" fmla="*/ 982980 w 1828800"/>
              <a:gd name="connsiteY28" fmla="*/ 1398270 h 2057400"/>
              <a:gd name="connsiteX29" fmla="*/ 907733 w 1828800"/>
              <a:gd name="connsiteY29" fmla="*/ 1338263 h 2057400"/>
              <a:gd name="connsiteX30" fmla="*/ 526733 w 1828800"/>
              <a:gd name="connsiteY30" fmla="*/ 1106805 h 2057400"/>
              <a:gd name="connsiteX31" fmla="*/ 354330 w 1828800"/>
              <a:gd name="connsiteY31" fmla="*/ 992505 h 2057400"/>
              <a:gd name="connsiteX32" fmla="*/ 200025 w 1828800"/>
              <a:gd name="connsiteY32" fmla="*/ 858203 h 2057400"/>
              <a:gd name="connsiteX33" fmla="*/ 119063 w 1828800"/>
              <a:gd name="connsiteY33" fmla="*/ 731520 h 2057400"/>
              <a:gd name="connsiteX34" fmla="*/ 93345 w 1828800"/>
              <a:gd name="connsiteY34" fmla="*/ 595313 h 2057400"/>
              <a:gd name="connsiteX35" fmla="*/ 123825 w 1828800"/>
              <a:gd name="connsiteY35" fmla="*/ 426720 h 2057400"/>
              <a:gd name="connsiteX36" fmla="*/ 254318 w 1828800"/>
              <a:gd name="connsiteY36" fmla="*/ 234315 h 2057400"/>
              <a:gd name="connsiteX37" fmla="*/ 467678 w 1828800"/>
              <a:gd name="connsiteY37" fmla="*/ 91440 h 2057400"/>
              <a:gd name="connsiteX38" fmla="*/ 752475 w 1828800"/>
              <a:gd name="connsiteY38" fmla="*/ 20003 h 2057400"/>
              <a:gd name="connsiteX39" fmla="*/ 1062990 w 1828800"/>
              <a:gd name="connsiteY39" fmla="*/ 0 h 2057400"/>
              <a:gd name="connsiteX0" fmla="*/ 1062990 w 1838325"/>
              <a:gd name="connsiteY0" fmla="*/ 0 h 2058353"/>
              <a:gd name="connsiteX1" fmla="*/ 1751648 w 1838325"/>
              <a:gd name="connsiteY1" fmla="*/ 55245 h 2058353"/>
              <a:gd name="connsiteX2" fmla="*/ 1781175 w 1838325"/>
              <a:gd name="connsiteY2" fmla="*/ 518160 h 2058353"/>
              <a:gd name="connsiteX3" fmla="*/ 1485900 w 1838325"/>
              <a:gd name="connsiteY3" fmla="*/ 445770 h 2058353"/>
              <a:gd name="connsiteX4" fmla="*/ 1241108 w 1838325"/>
              <a:gd name="connsiteY4" fmla="*/ 425768 h 2058353"/>
              <a:gd name="connsiteX5" fmla="*/ 999173 w 1838325"/>
              <a:gd name="connsiteY5" fmla="*/ 466725 h 2058353"/>
              <a:gd name="connsiteX6" fmla="*/ 902970 w 1838325"/>
              <a:gd name="connsiteY6" fmla="*/ 625793 h 2058353"/>
              <a:gd name="connsiteX7" fmla="*/ 918210 w 1838325"/>
              <a:gd name="connsiteY7" fmla="*/ 681038 h 2058353"/>
              <a:gd name="connsiteX8" fmla="*/ 974408 w 1838325"/>
              <a:gd name="connsiteY8" fmla="*/ 743903 h 2058353"/>
              <a:gd name="connsiteX9" fmla="*/ 1082992 w 1838325"/>
              <a:gd name="connsiteY9" fmla="*/ 822960 h 2058353"/>
              <a:gd name="connsiteX10" fmla="*/ 1294448 w 1838325"/>
              <a:gd name="connsiteY10" fmla="*/ 950595 h 2058353"/>
              <a:gd name="connsiteX11" fmla="*/ 1438275 w 1838325"/>
              <a:gd name="connsiteY11" fmla="*/ 1030605 h 2058353"/>
              <a:gd name="connsiteX12" fmla="*/ 1586865 w 1838325"/>
              <a:gd name="connsiteY12" fmla="*/ 1119188 h 2058353"/>
              <a:gd name="connsiteX13" fmla="*/ 1706880 w 1838325"/>
              <a:gd name="connsiteY13" fmla="*/ 1222057 h 2058353"/>
              <a:gd name="connsiteX14" fmla="*/ 1784985 w 1838325"/>
              <a:gd name="connsiteY14" fmla="*/ 1315403 h 2058353"/>
              <a:gd name="connsiteX15" fmla="*/ 1824990 w 1838325"/>
              <a:gd name="connsiteY15" fmla="*/ 1401128 h 2058353"/>
              <a:gd name="connsiteX16" fmla="*/ 1838325 w 1838325"/>
              <a:gd name="connsiteY16" fmla="*/ 1493520 h 2058353"/>
              <a:gd name="connsiteX17" fmla="*/ 1758315 w 1838325"/>
              <a:gd name="connsiteY17" fmla="*/ 1735455 h 2058353"/>
              <a:gd name="connsiteX18" fmla="*/ 1529715 w 1838325"/>
              <a:gd name="connsiteY18" fmla="*/ 1925003 h 2058353"/>
              <a:gd name="connsiteX19" fmla="*/ 1176338 w 1838325"/>
              <a:gd name="connsiteY19" fmla="*/ 2028825 h 2058353"/>
              <a:gd name="connsiteX20" fmla="*/ 802958 w 1838325"/>
              <a:gd name="connsiteY20" fmla="*/ 2058353 h 2058353"/>
              <a:gd name="connsiteX21" fmla="*/ 27622 w 1838325"/>
              <a:gd name="connsiteY21" fmla="*/ 1991678 h 2058353"/>
              <a:gd name="connsiteX22" fmla="*/ 0 w 1838325"/>
              <a:gd name="connsiteY22" fmla="*/ 1510665 h 2058353"/>
              <a:gd name="connsiteX23" fmla="*/ 355283 w 1838325"/>
              <a:gd name="connsiteY23" fmla="*/ 1608773 h 2058353"/>
              <a:gd name="connsiteX24" fmla="*/ 642937 w 1838325"/>
              <a:gd name="connsiteY24" fmla="*/ 1636395 h 2058353"/>
              <a:gd name="connsiteX25" fmla="*/ 931545 w 1838325"/>
              <a:gd name="connsiteY25" fmla="*/ 1600200 h 2058353"/>
              <a:gd name="connsiteX26" fmla="*/ 1027748 w 1838325"/>
              <a:gd name="connsiteY26" fmla="*/ 1493520 h 2058353"/>
              <a:gd name="connsiteX27" fmla="*/ 1018223 w 1838325"/>
              <a:gd name="connsiteY27" fmla="*/ 1447800 h 2058353"/>
              <a:gd name="connsiteX28" fmla="*/ 982980 w 1838325"/>
              <a:gd name="connsiteY28" fmla="*/ 1398270 h 2058353"/>
              <a:gd name="connsiteX29" fmla="*/ 907733 w 1838325"/>
              <a:gd name="connsiteY29" fmla="*/ 1338263 h 2058353"/>
              <a:gd name="connsiteX30" fmla="*/ 526733 w 1838325"/>
              <a:gd name="connsiteY30" fmla="*/ 1106805 h 2058353"/>
              <a:gd name="connsiteX31" fmla="*/ 354330 w 1838325"/>
              <a:gd name="connsiteY31" fmla="*/ 992505 h 2058353"/>
              <a:gd name="connsiteX32" fmla="*/ 200025 w 1838325"/>
              <a:gd name="connsiteY32" fmla="*/ 858203 h 2058353"/>
              <a:gd name="connsiteX33" fmla="*/ 119063 w 1838325"/>
              <a:gd name="connsiteY33" fmla="*/ 731520 h 2058353"/>
              <a:gd name="connsiteX34" fmla="*/ 93345 w 1838325"/>
              <a:gd name="connsiteY34" fmla="*/ 595313 h 2058353"/>
              <a:gd name="connsiteX35" fmla="*/ 123825 w 1838325"/>
              <a:gd name="connsiteY35" fmla="*/ 426720 h 2058353"/>
              <a:gd name="connsiteX36" fmla="*/ 254318 w 1838325"/>
              <a:gd name="connsiteY36" fmla="*/ 234315 h 2058353"/>
              <a:gd name="connsiteX37" fmla="*/ 467678 w 1838325"/>
              <a:gd name="connsiteY37" fmla="*/ 91440 h 2058353"/>
              <a:gd name="connsiteX38" fmla="*/ 752475 w 1838325"/>
              <a:gd name="connsiteY38" fmla="*/ 20003 h 2058353"/>
              <a:gd name="connsiteX39" fmla="*/ 1062990 w 1838325"/>
              <a:gd name="connsiteY39" fmla="*/ 0 h 2058353"/>
              <a:gd name="connsiteX0" fmla="*/ 1062990 w 1838325"/>
              <a:gd name="connsiteY0" fmla="*/ 0 h 2058353"/>
              <a:gd name="connsiteX1" fmla="*/ 1751648 w 1838325"/>
              <a:gd name="connsiteY1" fmla="*/ 55245 h 2058353"/>
              <a:gd name="connsiteX2" fmla="*/ 1781175 w 1838325"/>
              <a:gd name="connsiteY2" fmla="*/ 518160 h 2058353"/>
              <a:gd name="connsiteX3" fmla="*/ 1485900 w 1838325"/>
              <a:gd name="connsiteY3" fmla="*/ 445770 h 2058353"/>
              <a:gd name="connsiteX4" fmla="*/ 1241108 w 1838325"/>
              <a:gd name="connsiteY4" fmla="*/ 425768 h 2058353"/>
              <a:gd name="connsiteX5" fmla="*/ 999173 w 1838325"/>
              <a:gd name="connsiteY5" fmla="*/ 466725 h 2058353"/>
              <a:gd name="connsiteX6" fmla="*/ 902970 w 1838325"/>
              <a:gd name="connsiteY6" fmla="*/ 625793 h 2058353"/>
              <a:gd name="connsiteX7" fmla="*/ 918210 w 1838325"/>
              <a:gd name="connsiteY7" fmla="*/ 681038 h 2058353"/>
              <a:gd name="connsiteX8" fmla="*/ 974408 w 1838325"/>
              <a:gd name="connsiteY8" fmla="*/ 743903 h 2058353"/>
              <a:gd name="connsiteX9" fmla="*/ 1082992 w 1838325"/>
              <a:gd name="connsiteY9" fmla="*/ 822960 h 2058353"/>
              <a:gd name="connsiteX10" fmla="*/ 1294448 w 1838325"/>
              <a:gd name="connsiteY10" fmla="*/ 950595 h 2058353"/>
              <a:gd name="connsiteX11" fmla="*/ 1438275 w 1838325"/>
              <a:gd name="connsiteY11" fmla="*/ 1030605 h 2058353"/>
              <a:gd name="connsiteX12" fmla="*/ 1586865 w 1838325"/>
              <a:gd name="connsiteY12" fmla="*/ 1119188 h 2058353"/>
              <a:gd name="connsiteX13" fmla="*/ 1706880 w 1838325"/>
              <a:gd name="connsiteY13" fmla="*/ 1222057 h 2058353"/>
              <a:gd name="connsiteX14" fmla="*/ 1784985 w 1838325"/>
              <a:gd name="connsiteY14" fmla="*/ 1315403 h 2058353"/>
              <a:gd name="connsiteX15" fmla="*/ 1824990 w 1838325"/>
              <a:gd name="connsiteY15" fmla="*/ 1401128 h 2058353"/>
              <a:gd name="connsiteX16" fmla="*/ 1838325 w 1838325"/>
              <a:gd name="connsiteY16" fmla="*/ 1493520 h 2058353"/>
              <a:gd name="connsiteX17" fmla="*/ 1758315 w 1838325"/>
              <a:gd name="connsiteY17" fmla="*/ 1735455 h 2058353"/>
              <a:gd name="connsiteX18" fmla="*/ 1529715 w 1838325"/>
              <a:gd name="connsiteY18" fmla="*/ 1925003 h 2058353"/>
              <a:gd name="connsiteX19" fmla="*/ 1176338 w 1838325"/>
              <a:gd name="connsiteY19" fmla="*/ 2028825 h 2058353"/>
              <a:gd name="connsiteX20" fmla="*/ 802958 w 1838325"/>
              <a:gd name="connsiteY20" fmla="*/ 2058353 h 2058353"/>
              <a:gd name="connsiteX21" fmla="*/ 27622 w 1838325"/>
              <a:gd name="connsiteY21" fmla="*/ 1991678 h 2058353"/>
              <a:gd name="connsiteX22" fmla="*/ 0 w 1838325"/>
              <a:gd name="connsiteY22" fmla="*/ 1510665 h 2058353"/>
              <a:gd name="connsiteX23" fmla="*/ 355283 w 1838325"/>
              <a:gd name="connsiteY23" fmla="*/ 1608773 h 2058353"/>
              <a:gd name="connsiteX24" fmla="*/ 642937 w 1838325"/>
              <a:gd name="connsiteY24" fmla="*/ 1636395 h 2058353"/>
              <a:gd name="connsiteX25" fmla="*/ 931545 w 1838325"/>
              <a:gd name="connsiteY25" fmla="*/ 1600200 h 2058353"/>
              <a:gd name="connsiteX26" fmla="*/ 1027748 w 1838325"/>
              <a:gd name="connsiteY26" fmla="*/ 1493520 h 2058353"/>
              <a:gd name="connsiteX27" fmla="*/ 1018223 w 1838325"/>
              <a:gd name="connsiteY27" fmla="*/ 1447800 h 2058353"/>
              <a:gd name="connsiteX28" fmla="*/ 982980 w 1838325"/>
              <a:gd name="connsiteY28" fmla="*/ 1398270 h 2058353"/>
              <a:gd name="connsiteX29" fmla="*/ 907733 w 1838325"/>
              <a:gd name="connsiteY29" fmla="*/ 1338263 h 2058353"/>
              <a:gd name="connsiteX30" fmla="*/ 526733 w 1838325"/>
              <a:gd name="connsiteY30" fmla="*/ 1106805 h 2058353"/>
              <a:gd name="connsiteX31" fmla="*/ 354330 w 1838325"/>
              <a:gd name="connsiteY31" fmla="*/ 992505 h 2058353"/>
              <a:gd name="connsiteX32" fmla="*/ 200025 w 1838325"/>
              <a:gd name="connsiteY32" fmla="*/ 858203 h 2058353"/>
              <a:gd name="connsiteX33" fmla="*/ 119063 w 1838325"/>
              <a:gd name="connsiteY33" fmla="*/ 731520 h 2058353"/>
              <a:gd name="connsiteX34" fmla="*/ 93345 w 1838325"/>
              <a:gd name="connsiteY34" fmla="*/ 595313 h 2058353"/>
              <a:gd name="connsiteX35" fmla="*/ 123825 w 1838325"/>
              <a:gd name="connsiteY35" fmla="*/ 426720 h 2058353"/>
              <a:gd name="connsiteX36" fmla="*/ 254318 w 1838325"/>
              <a:gd name="connsiteY36" fmla="*/ 234315 h 2058353"/>
              <a:gd name="connsiteX37" fmla="*/ 467678 w 1838325"/>
              <a:gd name="connsiteY37" fmla="*/ 91440 h 2058353"/>
              <a:gd name="connsiteX38" fmla="*/ 752475 w 1838325"/>
              <a:gd name="connsiteY38" fmla="*/ 20003 h 2058353"/>
              <a:gd name="connsiteX39" fmla="*/ 1062990 w 1838325"/>
              <a:gd name="connsiteY39" fmla="*/ 0 h 2058353"/>
              <a:gd name="connsiteX0" fmla="*/ 1082040 w 1857375"/>
              <a:gd name="connsiteY0" fmla="*/ 0 h 2058353"/>
              <a:gd name="connsiteX1" fmla="*/ 1770698 w 1857375"/>
              <a:gd name="connsiteY1" fmla="*/ 55245 h 2058353"/>
              <a:gd name="connsiteX2" fmla="*/ 1800225 w 1857375"/>
              <a:gd name="connsiteY2" fmla="*/ 518160 h 2058353"/>
              <a:gd name="connsiteX3" fmla="*/ 1504950 w 1857375"/>
              <a:gd name="connsiteY3" fmla="*/ 445770 h 2058353"/>
              <a:gd name="connsiteX4" fmla="*/ 1260158 w 1857375"/>
              <a:gd name="connsiteY4" fmla="*/ 425768 h 2058353"/>
              <a:gd name="connsiteX5" fmla="*/ 1018223 w 1857375"/>
              <a:gd name="connsiteY5" fmla="*/ 466725 h 2058353"/>
              <a:gd name="connsiteX6" fmla="*/ 922020 w 1857375"/>
              <a:gd name="connsiteY6" fmla="*/ 625793 h 2058353"/>
              <a:gd name="connsiteX7" fmla="*/ 937260 w 1857375"/>
              <a:gd name="connsiteY7" fmla="*/ 681038 h 2058353"/>
              <a:gd name="connsiteX8" fmla="*/ 993458 w 1857375"/>
              <a:gd name="connsiteY8" fmla="*/ 743903 h 2058353"/>
              <a:gd name="connsiteX9" fmla="*/ 1102042 w 1857375"/>
              <a:gd name="connsiteY9" fmla="*/ 822960 h 2058353"/>
              <a:gd name="connsiteX10" fmla="*/ 1313498 w 1857375"/>
              <a:gd name="connsiteY10" fmla="*/ 950595 h 2058353"/>
              <a:gd name="connsiteX11" fmla="*/ 1457325 w 1857375"/>
              <a:gd name="connsiteY11" fmla="*/ 1030605 h 2058353"/>
              <a:gd name="connsiteX12" fmla="*/ 1605915 w 1857375"/>
              <a:gd name="connsiteY12" fmla="*/ 1119188 h 2058353"/>
              <a:gd name="connsiteX13" fmla="*/ 1725930 w 1857375"/>
              <a:gd name="connsiteY13" fmla="*/ 1222057 h 2058353"/>
              <a:gd name="connsiteX14" fmla="*/ 1804035 w 1857375"/>
              <a:gd name="connsiteY14" fmla="*/ 1315403 h 2058353"/>
              <a:gd name="connsiteX15" fmla="*/ 1844040 w 1857375"/>
              <a:gd name="connsiteY15" fmla="*/ 1401128 h 2058353"/>
              <a:gd name="connsiteX16" fmla="*/ 1857375 w 1857375"/>
              <a:gd name="connsiteY16" fmla="*/ 1493520 h 2058353"/>
              <a:gd name="connsiteX17" fmla="*/ 1777365 w 1857375"/>
              <a:gd name="connsiteY17" fmla="*/ 1735455 h 2058353"/>
              <a:gd name="connsiteX18" fmla="*/ 1548765 w 1857375"/>
              <a:gd name="connsiteY18" fmla="*/ 1925003 h 2058353"/>
              <a:gd name="connsiteX19" fmla="*/ 1195388 w 1857375"/>
              <a:gd name="connsiteY19" fmla="*/ 2028825 h 2058353"/>
              <a:gd name="connsiteX20" fmla="*/ 822008 w 1857375"/>
              <a:gd name="connsiteY20" fmla="*/ 2058353 h 2058353"/>
              <a:gd name="connsiteX21" fmla="*/ 46672 w 1857375"/>
              <a:gd name="connsiteY21" fmla="*/ 1991678 h 2058353"/>
              <a:gd name="connsiteX22" fmla="*/ 0 w 1857375"/>
              <a:gd name="connsiteY22" fmla="*/ 1510665 h 2058353"/>
              <a:gd name="connsiteX23" fmla="*/ 374333 w 1857375"/>
              <a:gd name="connsiteY23" fmla="*/ 1608773 h 2058353"/>
              <a:gd name="connsiteX24" fmla="*/ 661987 w 1857375"/>
              <a:gd name="connsiteY24" fmla="*/ 1636395 h 2058353"/>
              <a:gd name="connsiteX25" fmla="*/ 950595 w 1857375"/>
              <a:gd name="connsiteY25" fmla="*/ 1600200 h 2058353"/>
              <a:gd name="connsiteX26" fmla="*/ 1046798 w 1857375"/>
              <a:gd name="connsiteY26" fmla="*/ 1493520 h 2058353"/>
              <a:gd name="connsiteX27" fmla="*/ 1037273 w 1857375"/>
              <a:gd name="connsiteY27" fmla="*/ 1447800 h 2058353"/>
              <a:gd name="connsiteX28" fmla="*/ 1002030 w 1857375"/>
              <a:gd name="connsiteY28" fmla="*/ 1398270 h 2058353"/>
              <a:gd name="connsiteX29" fmla="*/ 926783 w 1857375"/>
              <a:gd name="connsiteY29" fmla="*/ 1338263 h 2058353"/>
              <a:gd name="connsiteX30" fmla="*/ 545783 w 1857375"/>
              <a:gd name="connsiteY30" fmla="*/ 1106805 h 2058353"/>
              <a:gd name="connsiteX31" fmla="*/ 373380 w 1857375"/>
              <a:gd name="connsiteY31" fmla="*/ 992505 h 2058353"/>
              <a:gd name="connsiteX32" fmla="*/ 219075 w 1857375"/>
              <a:gd name="connsiteY32" fmla="*/ 858203 h 2058353"/>
              <a:gd name="connsiteX33" fmla="*/ 138113 w 1857375"/>
              <a:gd name="connsiteY33" fmla="*/ 731520 h 2058353"/>
              <a:gd name="connsiteX34" fmla="*/ 112395 w 1857375"/>
              <a:gd name="connsiteY34" fmla="*/ 595313 h 2058353"/>
              <a:gd name="connsiteX35" fmla="*/ 142875 w 1857375"/>
              <a:gd name="connsiteY35" fmla="*/ 426720 h 2058353"/>
              <a:gd name="connsiteX36" fmla="*/ 273368 w 1857375"/>
              <a:gd name="connsiteY36" fmla="*/ 234315 h 2058353"/>
              <a:gd name="connsiteX37" fmla="*/ 486728 w 1857375"/>
              <a:gd name="connsiteY37" fmla="*/ 91440 h 2058353"/>
              <a:gd name="connsiteX38" fmla="*/ 771525 w 1857375"/>
              <a:gd name="connsiteY38" fmla="*/ 20003 h 2058353"/>
              <a:gd name="connsiteX39" fmla="*/ 1082040 w 1857375"/>
              <a:gd name="connsiteY39" fmla="*/ 0 h 2058353"/>
              <a:gd name="connsiteX0" fmla="*/ 1082040 w 1857375"/>
              <a:gd name="connsiteY0" fmla="*/ 0 h 2058353"/>
              <a:gd name="connsiteX1" fmla="*/ 1770698 w 1857375"/>
              <a:gd name="connsiteY1" fmla="*/ 55245 h 2058353"/>
              <a:gd name="connsiteX2" fmla="*/ 1800225 w 1857375"/>
              <a:gd name="connsiteY2" fmla="*/ 518160 h 2058353"/>
              <a:gd name="connsiteX3" fmla="*/ 1504950 w 1857375"/>
              <a:gd name="connsiteY3" fmla="*/ 445770 h 2058353"/>
              <a:gd name="connsiteX4" fmla="*/ 1260158 w 1857375"/>
              <a:gd name="connsiteY4" fmla="*/ 425768 h 2058353"/>
              <a:gd name="connsiteX5" fmla="*/ 1018223 w 1857375"/>
              <a:gd name="connsiteY5" fmla="*/ 466725 h 2058353"/>
              <a:gd name="connsiteX6" fmla="*/ 922020 w 1857375"/>
              <a:gd name="connsiteY6" fmla="*/ 625793 h 2058353"/>
              <a:gd name="connsiteX7" fmla="*/ 937260 w 1857375"/>
              <a:gd name="connsiteY7" fmla="*/ 681038 h 2058353"/>
              <a:gd name="connsiteX8" fmla="*/ 993458 w 1857375"/>
              <a:gd name="connsiteY8" fmla="*/ 743903 h 2058353"/>
              <a:gd name="connsiteX9" fmla="*/ 1102042 w 1857375"/>
              <a:gd name="connsiteY9" fmla="*/ 822960 h 2058353"/>
              <a:gd name="connsiteX10" fmla="*/ 1313498 w 1857375"/>
              <a:gd name="connsiteY10" fmla="*/ 950595 h 2058353"/>
              <a:gd name="connsiteX11" fmla="*/ 1457325 w 1857375"/>
              <a:gd name="connsiteY11" fmla="*/ 1030605 h 2058353"/>
              <a:gd name="connsiteX12" fmla="*/ 1605915 w 1857375"/>
              <a:gd name="connsiteY12" fmla="*/ 1119188 h 2058353"/>
              <a:gd name="connsiteX13" fmla="*/ 1725930 w 1857375"/>
              <a:gd name="connsiteY13" fmla="*/ 1222057 h 2058353"/>
              <a:gd name="connsiteX14" fmla="*/ 1804035 w 1857375"/>
              <a:gd name="connsiteY14" fmla="*/ 1315403 h 2058353"/>
              <a:gd name="connsiteX15" fmla="*/ 1844040 w 1857375"/>
              <a:gd name="connsiteY15" fmla="*/ 1401128 h 2058353"/>
              <a:gd name="connsiteX16" fmla="*/ 1857375 w 1857375"/>
              <a:gd name="connsiteY16" fmla="*/ 1493520 h 2058353"/>
              <a:gd name="connsiteX17" fmla="*/ 1777365 w 1857375"/>
              <a:gd name="connsiteY17" fmla="*/ 1735455 h 2058353"/>
              <a:gd name="connsiteX18" fmla="*/ 1548765 w 1857375"/>
              <a:gd name="connsiteY18" fmla="*/ 1925003 h 2058353"/>
              <a:gd name="connsiteX19" fmla="*/ 1195388 w 1857375"/>
              <a:gd name="connsiteY19" fmla="*/ 2028825 h 2058353"/>
              <a:gd name="connsiteX20" fmla="*/ 822008 w 1857375"/>
              <a:gd name="connsiteY20" fmla="*/ 2058353 h 2058353"/>
              <a:gd name="connsiteX21" fmla="*/ 46672 w 1857375"/>
              <a:gd name="connsiteY21" fmla="*/ 1991678 h 2058353"/>
              <a:gd name="connsiteX22" fmla="*/ 0 w 1857375"/>
              <a:gd name="connsiteY22" fmla="*/ 1510665 h 2058353"/>
              <a:gd name="connsiteX23" fmla="*/ 374333 w 1857375"/>
              <a:gd name="connsiteY23" fmla="*/ 1608773 h 2058353"/>
              <a:gd name="connsiteX24" fmla="*/ 661987 w 1857375"/>
              <a:gd name="connsiteY24" fmla="*/ 1636395 h 2058353"/>
              <a:gd name="connsiteX25" fmla="*/ 950595 w 1857375"/>
              <a:gd name="connsiteY25" fmla="*/ 1600200 h 2058353"/>
              <a:gd name="connsiteX26" fmla="*/ 1046798 w 1857375"/>
              <a:gd name="connsiteY26" fmla="*/ 1493520 h 2058353"/>
              <a:gd name="connsiteX27" fmla="*/ 1037273 w 1857375"/>
              <a:gd name="connsiteY27" fmla="*/ 1447800 h 2058353"/>
              <a:gd name="connsiteX28" fmla="*/ 1002030 w 1857375"/>
              <a:gd name="connsiteY28" fmla="*/ 1398270 h 2058353"/>
              <a:gd name="connsiteX29" fmla="*/ 926783 w 1857375"/>
              <a:gd name="connsiteY29" fmla="*/ 1338263 h 2058353"/>
              <a:gd name="connsiteX30" fmla="*/ 545783 w 1857375"/>
              <a:gd name="connsiteY30" fmla="*/ 1106805 h 2058353"/>
              <a:gd name="connsiteX31" fmla="*/ 373380 w 1857375"/>
              <a:gd name="connsiteY31" fmla="*/ 992505 h 2058353"/>
              <a:gd name="connsiteX32" fmla="*/ 219075 w 1857375"/>
              <a:gd name="connsiteY32" fmla="*/ 858203 h 2058353"/>
              <a:gd name="connsiteX33" fmla="*/ 138113 w 1857375"/>
              <a:gd name="connsiteY33" fmla="*/ 731520 h 2058353"/>
              <a:gd name="connsiteX34" fmla="*/ 112395 w 1857375"/>
              <a:gd name="connsiteY34" fmla="*/ 595313 h 2058353"/>
              <a:gd name="connsiteX35" fmla="*/ 142875 w 1857375"/>
              <a:gd name="connsiteY35" fmla="*/ 426720 h 2058353"/>
              <a:gd name="connsiteX36" fmla="*/ 273368 w 1857375"/>
              <a:gd name="connsiteY36" fmla="*/ 234315 h 2058353"/>
              <a:gd name="connsiteX37" fmla="*/ 486728 w 1857375"/>
              <a:gd name="connsiteY37" fmla="*/ 91440 h 2058353"/>
              <a:gd name="connsiteX38" fmla="*/ 771525 w 1857375"/>
              <a:gd name="connsiteY38" fmla="*/ 20003 h 2058353"/>
              <a:gd name="connsiteX39" fmla="*/ 1082040 w 1857375"/>
              <a:gd name="connsiteY39" fmla="*/ 0 h 2058353"/>
              <a:gd name="connsiteX0" fmla="*/ 1082040 w 1857375"/>
              <a:gd name="connsiteY0" fmla="*/ 0 h 2059719"/>
              <a:gd name="connsiteX1" fmla="*/ 1770698 w 1857375"/>
              <a:gd name="connsiteY1" fmla="*/ 55245 h 2059719"/>
              <a:gd name="connsiteX2" fmla="*/ 1800225 w 1857375"/>
              <a:gd name="connsiteY2" fmla="*/ 518160 h 2059719"/>
              <a:gd name="connsiteX3" fmla="*/ 1504950 w 1857375"/>
              <a:gd name="connsiteY3" fmla="*/ 445770 h 2059719"/>
              <a:gd name="connsiteX4" fmla="*/ 1260158 w 1857375"/>
              <a:gd name="connsiteY4" fmla="*/ 425768 h 2059719"/>
              <a:gd name="connsiteX5" fmla="*/ 1018223 w 1857375"/>
              <a:gd name="connsiteY5" fmla="*/ 466725 h 2059719"/>
              <a:gd name="connsiteX6" fmla="*/ 922020 w 1857375"/>
              <a:gd name="connsiteY6" fmla="*/ 625793 h 2059719"/>
              <a:gd name="connsiteX7" fmla="*/ 937260 w 1857375"/>
              <a:gd name="connsiteY7" fmla="*/ 681038 h 2059719"/>
              <a:gd name="connsiteX8" fmla="*/ 993458 w 1857375"/>
              <a:gd name="connsiteY8" fmla="*/ 743903 h 2059719"/>
              <a:gd name="connsiteX9" fmla="*/ 1102042 w 1857375"/>
              <a:gd name="connsiteY9" fmla="*/ 822960 h 2059719"/>
              <a:gd name="connsiteX10" fmla="*/ 1313498 w 1857375"/>
              <a:gd name="connsiteY10" fmla="*/ 950595 h 2059719"/>
              <a:gd name="connsiteX11" fmla="*/ 1457325 w 1857375"/>
              <a:gd name="connsiteY11" fmla="*/ 1030605 h 2059719"/>
              <a:gd name="connsiteX12" fmla="*/ 1605915 w 1857375"/>
              <a:gd name="connsiteY12" fmla="*/ 1119188 h 2059719"/>
              <a:gd name="connsiteX13" fmla="*/ 1725930 w 1857375"/>
              <a:gd name="connsiteY13" fmla="*/ 1222057 h 2059719"/>
              <a:gd name="connsiteX14" fmla="*/ 1804035 w 1857375"/>
              <a:gd name="connsiteY14" fmla="*/ 1315403 h 2059719"/>
              <a:gd name="connsiteX15" fmla="*/ 1844040 w 1857375"/>
              <a:gd name="connsiteY15" fmla="*/ 1401128 h 2059719"/>
              <a:gd name="connsiteX16" fmla="*/ 1857375 w 1857375"/>
              <a:gd name="connsiteY16" fmla="*/ 1493520 h 2059719"/>
              <a:gd name="connsiteX17" fmla="*/ 1777365 w 1857375"/>
              <a:gd name="connsiteY17" fmla="*/ 1735455 h 2059719"/>
              <a:gd name="connsiteX18" fmla="*/ 1548765 w 1857375"/>
              <a:gd name="connsiteY18" fmla="*/ 1925003 h 2059719"/>
              <a:gd name="connsiteX19" fmla="*/ 1195388 w 1857375"/>
              <a:gd name="connsiteY19" fmla="*/ 2028825 h 2059719"/>
              <a:gd name="connsiteX20" fmla="*/ 822008 w 1857375"/>
              <a:gd name="connsiteY20" fmla="*/ 2058353 h 2059719"/>
              <a:gd name="connsiteX21" fmla="*/ 37147 w 1857375"/>
              <a:gd name="connsiteY21" fmla="*/ 1991678 h 2059719"/>
              <a:gd name="connsiteX22" fmla="*/ 0 w 1857375"/>
              <a:gd name="connsiteY22" fmla="*/ 1510665 h 2059719"/>
              <a:gd name="connsiteX23" fmla="*/ 374333 w 1857375"/>
              <a:gd name="connsiteY23" fmla="*/ 1608773 h 2059719"/>
              <a:gd name="connsiteX24" fmla="*/ 661987 w 1857375"/>
              <a:gd name="connsiteY24" fmla="*/ 1636395 h 2059719"/>
              <a:gd name="connsiteX25" fmla="*/ 950595 w 1857375"/>
              <a:gd name="connsiteY25" fmla="*/ 1600200 h 2059719"/>
              <a:gd name="connsiteX26" fmla="*/ 1046798 w 1857375"/>
              <a:gd name="connsiteY26" fmla="*/ 1493520 h 2059719"/>
              <a:gd name="connsiteX27" fmla="*/ 1037273 w 1857375"/>
              <a:gd name="connsiteY27" fmla="*/ 1447800 h 2059719"/>
              <a:gd name="connsiteX28" fmla="*/ 1002030 w 1857375"/>
              <a:gd name="connsiteY28" fmla="*/ 1398270 h 2059719"/>
              <a:gd name="connsiteX29" fmla="*/ 926783 w 1857375"/>
              <a:gd name="connsiteY29" fmla="*/ 1338263 h 2059719"/>
              <a:gd name="connsiteX30" fmla="*/ 545783 w 1857375"/>
              <a:gd name="connsiteY30" fmla="*/ 1106805 h 2059719"/>
              <a:gd name="connsiteX31" fmla="*/ 373380 w 1857375"/>
              <a:gd name="connsiteY31" fmla="*/ 992505 h 2059719"/>
              <a:gd name="connsiteX32" fmla="*/ 219075 w 1857375"/>
              <a:gd name="connsiteY32" fmla="*/ 858203 h 2059719"/>
              <a:gd name="connsiteX33" fmla="*/ 138113 w 1857375"/>
              <a:gd name="connsiteY33" fmla="*/ 731520 h 2059719"/>
              <a:gd name="connsiteX34" fmla="*/ 112395 w 1857375"/>
              <a:gd name="connsiteY34" fmla="*/ 595313 h 2059719"/>
              <a:gd name="connsiteX35" fmla="*/ 142875 w 1857375"/>
              <a:gd name="connsiteY35" fmla="*/ 426720 h 2059719"/>
              <a:gd name="connsiteX36" fmla="*/ 273368 w 1857375"/>
              <a:gd name="connsiteY36" fmla="*/ 234315 h 2059719"/>
              <a:gd name="connsiteX37" fmla="*/ 486728 w 1857375"/>
              <a:gd name="connsiteY37" fmla="*/ 91440 h 2059719"/>
              <a:gd name="connsiteX38" fmla="*/ 771525 w 1857375"/>
              <a:gd name="connsiteY38" fmla="*/ 20003 h 2059719"/>
              <a:gd name="connsiteX39" fmla="*/ 1082040 w 1857375"/>
              <a:gd name="connsiteY39" fmla="*/ 0 h 2059719"/>
              <a:gd name="connsiteX0" fmla="*/ 1082040 w 1857375"/>
              <a:gd name="connsiteY0" fmla="*/ 0 h 2059719"/>
              <a:gd name="connsiteX1" fmla="*/ 1770698 w 1857375"/>
              <a:gd name="connsiteY1" fmla="*/ 55245 h 2059719"/>
              <a:gd name="connsiteX2" fmla="*/ 1800225 w 1857375"/>
              <a:gd name="connsiteY2" fmla="*/ 518160 h 2059719"/>
              <a:gd name="connsiteX3" fmla="*/ 1504950 w 1857375"/>
              <a:gd name="connsiteY3" fmla="*/ 445770 h 2059719"/>
              <a:gd name="connsiteX4" fmla="*/ 1260158 w 1857375"/>
              <a:gd name="connsiteY4" fmla="*/ 425768 h 2059719"/>
              <a:gd name="connsiteX5" fmla="*/ 1018223 w 1857375"/>
              <a:gd name="connsiteY5" fmla="*/ 466725 h 2059719"/>
              <a:gd name="connsiteX6" fmla="*/ 922020 w 1857375"/>
              <a:gd name="connsiteY6" fmla="*/ 625793 h 2059719"/>
              <a:gd name="connsiteX7" fmla="*/ 937260 w 1857375"/>
              <a:gd name="connsiteY7" fmla="*/ 681038 h 2059719"/>
              <a:gd name="connsiteX8" fmla="*/ 993458 w 1857375"/>
              <a:gd name="connsiteY8" fmla="*/ 743903 h 2059719"/>
              <a:gd name="connsiteX9" fmla="*/ 1102042 w 1857375"/>
              <a:gd name="connsiteY9" fmla="*/ 822960 h 2059719"/>
              <a:gd name="connsiteX10" fmla="*/ 1313498 w 1857375"/>
              <a:gd name="connsiteY10" fmla="*/ 950595 h 2059719"/>
              <a:gd name="connsiteX11" fmla="*/ 1457325 w 1857375"/>
              <a:gd name="connsiteY11" fmla="*/ 1030605 h 2059719"/>
              <a:gd name="connsiteX12" fmla="*/ 1605915 w 1857375"/>
              <a:gd name="connsiteY12" fmla="*/ 1119188 h 2059719"/>
              <a:gd name="connsiteX13" fmla="*/ 1725930 w 1857375"/>
              <a:gd name="connsiteY13" fmla="*/ 1222057 h 2059719"/>
              <a:gd name="connsiteX14" fmla="*/ 1804035 w 1857375"/>
              <a:gd name="connsiteY14" fmla="*/ 1315403 h 2059719"/>
              <a:gd name="connsiteX15" fmla="*/ 1844040 w 1857375"/>
              <a:gd name="connsiteY15" fmla="*/ 1401128 h 2059719"/>
              <a:gd name="connsiteX16" fmla="*/ 1857375 w 1857375"/>
              <a:gd name="connsiteY16" fmla="*/ 1493520 h 2059719"/>
              <a:gd name="connsiteX17" fmla="*/ 1777365 w 1857375"/>
              <a:gd name="connsiteY17" fmla="*/ 1735455 h 2059719"/>
              <a:gd name="connsiteX18" fmla="*/ 1548765 w 1857375"/>
              <a:gd name="connsiteY18" fmla="*/ 1925003 h 2059719"/>
              <a:gd name="connsiteX19" fmla="*/ 1195388 w 1857375"/>
              <a:gd name="connsiteY19" fmla="*/ 2028825 h 2059719"/>
              <a:gd name="connsiteX20" fmla="*/ 822008 w 1857375"/>
              <a:gd name="connsiteY20" fmla="*/ 2058353 h 2059719"/>
              <a:gd name="connsiteX21" fmla="*/ 37147 w 1857375"/>
              <a:gd name="connsiteY21" fmla="*/ 1991678 h 2059719"/>
              <a:gd name="connsiteX22" fmla="*/ 0 w 1857375"/>
              <a:gd name="connsiteY22" fmla="*/ 1510665 h 2059719"/>
              <a:gd name="connsiteX23" fmla="*/ 374333 w 1857375"/>
              <a:gd name="connsiteY23" fmla="*/ 1608773 h 2059719"/>
              <a:gd name="connsiteX24" fmla="*/ 661987 w 1857375"/>
              <a:gd name="connsiteY24" fmla="*/ 1636395 h 2059719"/>
              <a:gd name="connsiteX25" fmla="*/ 950595 w 1857375"/>
              <a:gd name="connsiteY25" fmla="*/ 1600200 h 2059719"/>
              <a:gd name="connsiteX26" fmla="*/ 1046798 w 1857375"/>
              <a:gd name="connsiteY26" fmla="*/ 1493520 h 2059719"/>
              <a:gd name="connsiteX27" fmla="*/ 1037273 w 1857375"/>
              <a:gd name="connsiteY27" fmla="*/ 1447800 h 2059719"/>
              <a:gd name="connsiteX28" fmla="*/ 1002030 w 1857375"/>
              <a:gd name="connsiteY28" fmla="*/ 1398270 h 2059719"/>
              <a:gd name="connsiteX29" fmla="*/ 926783 w 1857375"/>
              <a:gd name="connsiteY29" fmla="*/ 1338263 h 2059719"/>
              <a:gd name="connsiteX30" fmla="*/ 545783 w 1857375"/>
              <a:gd name="connsiteY30" fmla="*/ 1106805 h 2059719"/>
              <a:gd name="connsiteX31" fmla="*/ 373380 w 1857375"/>
              <a:gd name="connsiteY31" fmla="*/ 992505 h 2059719"/>
              <a:gd name="connsiteX32" fmla="*/ 219075 w 1857375"/>
              <a:gd name="connsiteY32" fmla="*/ 858203 h 2059719"/>
              <a:gd name="connsiteX33" fmla="*/ 138113 w 1857375"/>
              <a:gd name="connsiteY33" fmla="*/ 731520 h 2059719"/>
              <a:gd name="connsiteX34" fmla="*/ 112395 w 1857375"/>
              <a:gd name="connsiteY34" fmla="*/ 595313 h 2059719"/>
              <a:gd name="connsiteX35" fmla="*/ 142875 w 1857375"/>
              <a:gd name="connsiteY35" fmla="*/ 426720 h 2059719"/>
              <a:gd name="connsiteX36" fmla="*/ 273368 w 1857375"/>
              <a:gd name="connsiteY36" fmla="*/ 234315 h 2059719"/>
              <a:gd name="connsiteX37" fmla="*/ 486728 w 1857375"/>
              <a:gd name="connsiteY37" fmla="*/ 91440 h 2059719"/>
              <a:gd name="connsiteX38" fmla="*/ 771525 w 1857375"/>
              <a:gd name="connsiteY38" fmla="*/ 20003 h 2059719"/>
              <a:gd name="connsiteX39" fmla="*/ 1082040 w 1857375"/>
              <a:gd name="connsiteY39" fmla="*/ 0 h 2059719"/>
              <a:gd name="connsiteX0" fmla="*/ 1082040 w 1857375"/>
              <a:gd name="connsiteY0" fmla="*/ 0 h 2059719"/>
              <a:gd name="connsiteX1" fmla="*/ 1770698 w 1857375"/>
              <a:gd name="connsiteY1" fmla="*/ 55245 h 2059719"/>
              <a:gd name="connsiteX2" fmla="*/ 1800225 w 1857375"/>
              <a:gd name="connsiteY2" fmla="*/ 518160 h 2059719"/>
              <a:gd name="connsiteX3" fmla="*/ 1504950 w 1857375"/>
              <a:gd name="connsiteY3" fmla="*/ 445770 h 2059719"/>
              <a:gd name="connsiteX4" fmla="*/ 1260158 w 1857375"/>
              <a:gd name="connsiteY4" fmla="*/ 425768 h 2059719"/>
              <a:gd name="connsiteX5" fmla="*/ 1018223 w 1857375"/>
              <a:gd name="connsiteY5" fmla="*/ 466725 h 2059719"/>
              <a:gd name="connsiteX6" fmla="*/ 922020 w 1857375"/>
              <a:gd name="connsiteY6" fmla="*/ 625793 h 2059719"/>
              <a:gd name="connsiteX7" fmla="*/ 937260 w 1857375"/>
              <a:gd name="connsiteY7" fmla="*/ 681038 h 2059719"/>
              <a:gd name="connsiteX8" fmla="*/ 993458 w 1857375"/>
              <a:gd name="connsiteY8" fmla="*/ 743903 h 2059719"/>
              <a:gd name="connsiteX9" fmla="*/ 1102042 w 1857375"/>
              <a:gd name="connsiteY9" fmla="*/ 822960 h 2059719"/>
              <a:gd name="connsiteX10" fmla="*/ 1313498 w 1857375"/>
              <a:gd name="connsiteY10" fmla="*/ 950595 h 2059719"/>
              <a:gd name="connsiteX11" fmla="*/ 1457325 w 1857375"/>
              <a:gd name="connsiteY11" fmla="*/ 1030605 h 2059719"/>
              <a:gd name="connsiteX12" fmla="*/ 1605915 w 1857375"/>
              <a:gd name="connsiteY12" fmla="*/ 1119188 h 2059719"/>
              <a:gd name="connsiteX13" fmla="*/ 1725930 w 1857375"/>
              <a:gd name="connsiteY13" fmla="*/ 1222057 h 2059719"/>
              <a:gd name="connsiteX14" fmla="*/ 1804035 w 1857375"/>
              <a:gd name="connsiteY14" fmla="*/ 1315403 h 2059719"/>
              <a:gd name="connsiteX15" fmla="*/ 1844040 w 1857375"/>
              <a:gd name="connsiteY15" fmla="*/ 1401128 h 2059719"/>
              <a:gd name="connsiteX16" fmla="*/ 1857375 w 1857375"/>
              <a:gd name="connsiteY16" fmla="*/ 1493520 h 2059719"/>
              <a:gd name="connsiteX17" fmla="*/ 1777365 w 1857375"/>
              <a:gd name="connsiteY17" fmla="*/ 1735455 h 2059719"/>
              <a:gd name="connsiteX18" fmla="*/ 1548765 w 1857375"/>
              <a:gd name="connsiteY18" fmla="*/ 1925003 h 2059719"/>
              <a:gd name="connsiteX19" fmla="*/ 1195388 w 1857375"/>
              <a:gd name="connsiteY19" fmla="*/ 2028825 h 2059719"/>
              <a:gd name="connsiteX20" fmla="*/ 822008 w 1857375"/>
              <a:gd name="connsiteY20" fmla="*/ 2058353 h 2059719"/>
              <a:gd name="connsiteX21" fmla="*/ 84772 w 1857375"/>
              <a:gd name="connsiteY21" fmla="*/ 1991678 h 2059719"/>
              <a:gd name="connsiteX22" fmla="*/ 0 w 1857375"/>
              <a:gd name="connsiteY22" fmla="*/ 1510665 h 2059719"/>
              <a:gd name="connsiteX23" fmla="*/ 374333 w 1857375"/>
              <a:gd name="connsiteY23" fmla="*/ 1608773 h 2059719"/>
              <a:gd name="connsiteX24" fmla="*/ 661987 w 1857375"/>
              <a:gd name="connsiteY24" fmla="*/ 1636395 h 2059719"/>
              <a:gd name="connsiteX25" fmla="*/ 950595 w 1857375"/>
              <a:gd name="connsiteY25" fmla="*/ 1600200 h 2059719"/>
              <a:gd name="connsiteX26" fmla="*/ 1046798 w 1857375"/>
              <a:gd name="connsiteY26" fmla="*/ 1493520 h 2059719"/>
              <a:gd name="connsiteX27" fmla="*/ 1037273 w 1857375"/>
              <a:gd name="connsiteY27" fmla="*/ 1447800 h 2059719"/>
              <a:gd name="connsiteX28" fmla="*/ 1002030 w 1857375"/>
              <a:gd name="connsiteY28" fmla="*/ 1398270 h 2059719"/>
              <a:gd name="connsiteX29" fmla="*/ 926783 w 1857375"/>
              <a:gd name="connsiteY29" fmla="*/ 1338263 h 2059719"/>
              <a:gd name="connsiteX30" fmla="*/ 545783 w 1857375"/>
              <a:gd name="connsiteY30" fmla="*/ 1106805 h 2059719"/>
              <a:gd name="connsiteX31" fmla="*/ 373380 w 1857375"/>
              <a:gd name="connsiteY31" fmla="*/ 992505 h 2059719"/>
              <a:gd name="connsiteX32" fmla="*/ 219075 w 1857375"/>
              <a:gd name="connsiteY32" fmla="*/ 858203 h 2059719"/>
              <a:gd name="connsiteX33" fmla="*/ 138113 w 1857375"/>
              <a:gd name="connsiteY33" fmla="*/ 731520 h 2059719"/>
              <a:gd name="connsiteX34" fmla="*/ 112395 w 1857375"/>
              <a:gd name="connsiteY34" fmla="*/ 595313 h 2059719"/>
              <a:gd name="connsiteX35" fmla="*/ 142875 w 1857375"/>
              <a:gd name="connsiteY35" fmla="*/ 426720 h 2059719"/>
              <a:gd name="connsiteX36" fmla="*/ 273368 w 1857375"/>
              <a:gd name="connsiteY36" fmla="*/ 234315 h 2059719"/>
              <a:gd name="connsiteX37" fmla="*/ 486728 w 1857375"/>
              <a:gd name="connsiteY37" fmla="*/ 91440 h 2059719"/>
              <a:gd name="connsiteX38" fmla="*/ 771525 w 1857375"/>
              <a:gd name="connsiteY38" fmla="*/ 20003 h 2059719"/>
              <a:gd name="connsiteX39" fmla="*/ 1082040 w 1857375"/>
              <a:gd name="connsiteY39" fmla="*/ 0 h 2059719"/>
              <a:gd name="connsiteX0" fmla="*/ 1082040 w 1857375"/>
              <a:gd name="connsiteY0" fmla="*/ 0 h 2059719"/>
              <a:gd name="connsiteX1" fmla="*/ 1732598 w 1857375"/>
              <a:gd name="connsiteY1" fmla="*/ 55245 h 2059719"/>
              <a:gd name="connsiteX2" fmla="*/ 1800225 w 1857375"/>
              <a:gd name="connsiteY2" fmla="*/ 518160 h 2059719"/>
              <a:gd name="connsiteX3" fmla="*/ 1504950 w 1857375"/>
              <a:gd name="connsiteY3" fmla="*/ 445770 h 2059719"/>
              <a:gd name="connsiteX4" fmla="*/ 1260158 w 1857375"/>
              <a:gd name="connsiteY4" fmla="*/ 425768 h 2059719"/>
              <a:gd name="connsiteX5" fmla="*/ 1018223 w 1857375"/>
              <a:gd name="connsiteY5" fmla="*/ 466725 h 2059719"/>
              <a:gd name="connsiteX6" fmla="*/ 922020 w 1857375"/>
              <a:gd name="connsiteY6" fmla="*/ 625793 h 2059719"/>
              <a:gd name="connsiteX7" fmla="*/ 937260 w 1857375"/>
              <a:gd name="connsiteY7" fmla="*/ 681038 h 2059719"/>
              <a:gd name="connsiteX8" fmla="*/ 993458 w 1857375"/>
              <a:gd name="connsiteY8" fmla="*/ 743903 h 2059719"/>
              <a:gd name="connsiteX9" fmla="*/ 1102042 w 1857375"/>
              <a:gd name="connsiteY9" fmla="*/ 822960 h 2059719"/>
              <a:gd name="connsiteX10" fmla="*/ 1313498 w 1857375"/>
              <a:gd name="connsiteY10" fmla="*/ 950595 h 2059719"/>
              <a:gd name="connsiteX11" fmla="*/ 1457325 w 1857375"/>
              <a:gd name="connsiteY11" fmla="*/ 1030605 h 2059719"/>
              <a:gd name="connsiteX12" fmla="*/ 1605915 w 1857375"/>
              <a:gd name="connsiteY12" fmla="*/ 1119188 h 2059719"/>
              <a:gd name="connsiteX13" fmla="*/ 1725930 w 1857375"/>
              <a:gd name="connsiteY13" fmla="*/ 1222057 h 2059719"/>
              <a:gd name="connsiteX14" fmla="*/ 1804035 w 1857375"/>
              <a:gd name="connsiteY14" fmla="*/ 1315403 h 2059719"/>
              <a:gd name="connsiteX15" fmla="*/ 1844040 w 1857375"/>
              <a:gd name="connsiteY15" fmla="*/ 1401128 h 2059719"/>
              <a:gd name="connsiteX16" fmla="*/ 1857375 w 1857375"/>
              <a:gd name="connsiteY16" fmla="*/ 1493520 h 2059719"/>
              <a:gd name="connsiteX17" fmla="*/ 1777365 w 1857375"/>
              <a:gd name="connsiteY17" fmla="*/ 1735455 h 2059719"/>
              <a:gd name="connsiteX18" fmla="*/ 1548765 w 1857375"/>
              <a:gd name="connsiteY18" fmla="*/ 1925003 h 2059719"/>
              <a:gd name="connsiteX19" fmla="*/ 1195388 w 1857375"/>
              <a:gd name="connsiteY19" fmla="*/ 2028825 h 2059719"/>
              <a:gd name="connsiteX20" fmla="*/ 822008 w 1857375"/>
              <a:gd name="connsiteY20" fmla="*/ 2058353 h 2059719"/>
              <a:gd name="connsiteX21" fmla="*/ 84772 w 1857375"/>
              <a:gd name="connsiteY21" fmla="*/ 1991678 h 2059719"/>
              <a:gd name="connsiteX22" fmla="*/ 0 w 1857375"/>
              <a:gd name="connsiteY22" fmla="*/ 1510665 h 2059719"/>
              <a:gd name="connsiteX23" fmla="*/ 374333 w 1857375"/>
              <a:gd name="connsiteY23" fmla="*/ 1608773 h 2059719"/>
              <a:gd name="connsiteX24" fmla="*/ 661987 w 1857375"/>
              <a:gd name="connsiteY24" fmla="*/ 1636395 h 2059719"/>
              <a:gd name="connsiteX25" fmla="*/ 950595 w 1857375"/>
              <a:gd name="connsiteY25" fmla="*/ 1600200 h 2059719"/>
              <a:gd name="connsiteX26" fmla="*/ 1046798 w 1857375"/>
              <a:gd name="connsiteY26" fmla="*/ 1493520 h 2059719"/>
              <a:gd name="connsiteX27" fmla="*/ 1037273 w 1857375"/>
              <a:gd name="connsiteY27" fmla="*/ 1447800 h 2059719"/>
              <a:gd name="connsiteX28" fmla="*/ 1002030 w 1857375"/>
              <a:gd name="connsiteY28" fmla="*/ 1398270 h 2059719"/>
              <a:gd name="connsiteX29" fmla="*/ 926783 w 1857375"/>
              <a:gd name="connsiteY29" fmla="*/ 1338263 h 2059719"/>
              <a:gd name="connsiteX30" fmla="*/ 545783 w 1857375"/>
              <a:gd name="connsiteY30" fmla="*/ 1106805 h 2059719"/>
              <a:gd name="connsiteX31" fmla="*/ 373380 w 1857375"/>
              <a:gd name="connsiteY31" fmla="*/ 992505 h 2059719"/>
              <a:gd name="connsiteX32" fmla="*/ 219075 w 1857375"/>
              <a:gd name="connsiteY32" fmla="*/ 858203 h 2059719"/>
              <a:gd name="connsiteX33" fmla="*/ 138113 w 1857375"/>
              <a:gd name="connsiteY33" fmla="*/ 731520 h 2059719"/>
              <a:gd name="connsiteX34" fmla="*/ 112395 w 1857375"/>
              <a:gd name="connsiteY34" fmla="*/ 595313 h 2059719"/>
              <a:gd name="connsiteX35" fmla="*/ 142875 w 1857375"/>
              <a:gd name="connsiteY35" fmla="*/ 426720 h 2059719"/>
              <a:gd name="connsiteX36" fmla="*/ 273368 w 1857375"/>
              <a:gd name="connsiteY36" fmla="*/ 234315 h 2059719"/>
              <a:gd name="connsiteX37" fmla="*/ 486728 w 1857375"/>
              <a:gd name="connsiteY37" fmla="*/ 91440 h 2059719"/>
              <a:gd name="connsiteX38" fmla="*/ 771525 w 1857375"/>
              <a:gd name="connsiteY38" fmla="*/ 20003 h 2059719"/>
              <a:gd name="connsiteX39" fmla="*/ 1082040 w 1857375"/>
              <a:gd name="connsiteY39" fmla="*/ 0 h 20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57375" h="2059719">
                <a:moveTo>
                  <a:pt x="1082040" y="0"/>
                </a:moveTo>
                <a:cubicBezTo>
                  <a:pt x="1292542" y="0"/>
                  <a:pt x="1483995" y="18097"/>
                  <a:pt x="1732598" y="55245"/>
                </a:cubicBezTo>
                <a:cubicBezTo>
                  <a:pt x="1736408" y="120015"/>
                  <a:pt x="1781175" y="382905"/>
                  <a:pt x="1800225" y="518160"/>
                </a:cubicBezTo>
                <a:cubicBezTo>
                  <a:pt x="1684973" y="482918"/>
                  <a:pt x="1599248" y="459105"/>
                  <a:pt x="1504950" y="445770"/>
                </a:cubicBezTo>
                <a:cubicBezTo>
                  <a:pt x="1409700" y="432435"/>
                  <a:pt x="1328738" y="425768"/>
                  <a:pt x="1260158" y="425768"/>
                </a:cubicBezTo>
                <a:cubicBezTo>
                  <a:pt x="1163003" y="425768"/>
                  <a:pt x="1082040" y="439103"/>
                  <a:pt x="1018223" y="466725"/>
                </a:cubicBezTo>
                <a:cubicBezTo>
                  <a:pt x="954405" y="494347"/>
                  <a:pt x="922020" y="584835"/>
                  <a:pt x="922020" y="625793"/>
                </a:cubicBezTo>
                <a:cubicBezTo>
                  <a:pt x="922020" y="644843"/>
                  <a:pt x="926783" y="662940"/>
                  <a:pt x="937260" y="681038"/>
                </a:cubicBezTo>
                <a:cubicBezTo>
                  <a:pt x="946785" y="699135"/>
                  <a:pt x="965835" y="720090"/>
                  <a:pt x="993458" y="743903"/>
                </a:cubicBezTo>
                <a:cubicBezTo>
                  <a:pt x="1021080" y="767715"/>
                  <a:pt x="1057275" y="794385"/>
                  <a:pt x="1102042" y="822960"/>
                </a:cubicBezTo>
                <a:cubicBezTo>
                  <a:pt x="1146810" y="851535"/>
                  <a:pt x="1217295" y="894397"/>
                  <a:pt x="1313498" y="950595"/>
                </a:cubicBezTo>
                <a:lnTo>
                  <a:pt x="1457325" y="1030605"/>
                </a:lnTo>
                <a:cubicBezTo>
                  <a:pt x="1497330" y="1055370"/>
                  <a:pt x="1559242" y="1084898"/>
                  <a:pt x="1605915" y="1119188"/>
                </a:cubicBezTo>
                <a:cubicBezTo>
                  <a:pt x="1651635" y="1154430"/>
                  <a:pt x="1691640" y="1188720"/>
                  <a:pt x="1725930" y="1222057"/>
                </a:cubicBezTo>
                <a:cubicBezTo>
                  <a:pt x="1759267" y="1256348"/>
                  <a:pt x="1785938" y="1286828"/>
                  <a:pt x="1804035" y="1315403"/>
                </a:cubicBezTo>
                <a:cubicBezTo>
                  <a:pt x="1822133" y="1343978"/>
                  <a:pt x="1835467" y="1372553"/>
                  <a:pt x="1844040" y="1401128"/>
                </a:cubicBezTo>
                <a:cubicBezTo>
                  <a:pt x="1852613" y="1429703"/>
                  <a:pt x="1857375" y="1460182"/>
                  <a:pt x="1857375" y="1493520"/>
                </a:cubicBezTo>
                <a:cubicBezTo>
                  <a:pt x="1857375" y="1578293"/>
                  <a:pt x="1830705" y="1659255"/>
                  <a:pt x="1777365" y="1735455"/>
                </a:cubicBezTo>
                <a:cubicBezTo>
                  <a:pt x="1724025" y="1812607"/>
                  <a:pt x="1647825" y="1875473"/>
                  <a:pt x="1548765" y="1925003"/>
                </a:cubicBezTo>
                <a:cubicBezTo>
                  <a:pt x="1449705" y="1974532"/>
                  <a:pt x="1313498" y="2008823"/>
                  <a:pt x="1195388" y="2028825"/>
                </a:cubicBezTo>
                <a:cubicBezTo>
                  <a:pt x="1077278" y="2048828"/>
                  <a:pt x="1007111" y="2064544"/>
                  <a:pt x="822008" y="2058353"/>
                </a:cubicBezTo>
                <a:cubicBezTo>
                  <a:pt x="636905" y="2052162"/>
                  <a:pt x="393383" y="2036445"/>
                  <a:pt x="84772" y="1991678"/>
                </a:cubicBezTo>
                <a:cubicBezTo>
                  <a:pt x="59055" y="1820228"/>
                  <a:pt x="20955" y="1693545"/>
                  <a:pt x="0" y="1510665"/>
                </a:cubicBezTo>
                <a:cubicBezTo>
                  <a:pt x="218122" y="1582103"/>
                  <a:pt x="264002" y="1587818"/>
                  <a:pt x="374333" y="1608773"/>
                </a:cubicBezTo>
                <a:cubicBezTo>
                  <a:pt x="484664" y="1629728"/>
                  <a:pt x="580073" y="1636395"/>
                  <a:pt x="661987" y="1636395"/>
                </a:cubicBezTo>
                <a:cubicBezTo>
                  <a:pt x="770573" y="1636395"/>
                  <a:pt x="885825" y="1624013"/>
                  <a:pt x="950595" y="1600200"/>
                </a:cubicBezTo>
                <a:cubicBezTo>
                  <a:pt x="1015365" y="1576388"/>
                  <a:pt x="1046798" y="1541145"/>
                  <a:pt x="1046798" y="1493520"/>
                </a:cubicBezTo>
                <a:cubicBezTo>
                  <a:pt x="1046798" y="1477328"/>
                  <a:pt x="1043940" y="1462088"/>
                  <a:pt x="1037273" y="1447800"/>
                </a:cubicBezTo>
                <a:cubicBezTo>
                  <a:pt x="1030605" y="1433513"/>
                  <a:pt x="1019175" y="1416368"/>
                  <a:pt x="1002030" y="1398270"/>
                </a:cubicBezTo>
                <a:cubicBezTo>
                  <a:pt x="984885" y="1380173"/>
                  <a:pt x="959168" y="1360170"/>
                  <a:pt x="926783" y="1338263"/>
                </a:cubicBezTo>
                <a:lnTo>
                  <a:pt x="545783" y="1106805"/>
                </a:lnTo>
                <a:cubicBezTo>
                  <a:pt x="462915" y="1054418"/>
                  <a:pt x="405765" y="1016318"/>
                  <a:pt x="373380" y="992505"/>
                </a:cubicBezTo>
                <a:cubicBezTo>
                  <a:pt x="306705" y="944880"/>
                  <a:pt x="255270" y="900113"/>
                  <a:pt x="219075" y="858203"/>
                </a:cubicBezTo>
                <a:cubicBezTo>
                  <a:pt x="181927" y="817245"/>
                  <a:pt x="155258" y="774382"/>
                  <a:pt x="138113" y="731520"/>
                </a:cubicBezTo>
                <a:cubicBezTo>
                  <a:pt x="120968" y="688657"/>
                  <a:pt x="112395" y="642938"/>
                  <a:pt x="112395" y="595313"/>
                </a:cubicBezTo>
                <a:cubicBezTo>
                  <a:pt x="112395" y="538163"/>
                  <a:pt x="116205" y="481965"/>
                  <a:pt x="142875" y="426720"/>
                </a:cubicBezTo>
                <a:cubicBezTo>
                  <a:pt x="169545" y="371475"/>
                  <a:pt x="219075" y="281940"/>
                  <a:pt x="273368" y="234315"/>
                </a:cubicBezTo>
                <a:cubicBezTo>
                  <a:pt x="326708" y="186690"/>
                  <a:pt x="398145" y="125730"/>
                  <a:pt x="486728" y="91440"/>
                </a:cubicBezTo>
                <a:cubicBezTo>
                  <a:pt x="575310" y="56197"/>
                  <a:pt x="670560" y="32385"/>
                  <a:pt x="771525" y="20003"/>
                </a:cubicBezTo>
                <a:cubicBezTo>
                  <a:pt x="872490" y="7620"/>
                  <a:pt x="1082040" y="0"/>
                  <a:pt x="1082040" y="0"/>
                </a:cubicBezTo>
                <a:close/>
              </a:path>
            </a:pathLst>
          </a:custGeom>
          <a:solidFill>
            <a:srgbClr val="FFFFFF"/>
          </a:solidFill>
          <a:ln w="9525" cap="flat">
            <a:noFill/>
            <a:prstDash val="solid"/>
            <a:miter/>
          </a:ln>
        </p:spPr>
        <p:txBody>
          <a:bodyPr rtlCol="0" anchor="ctr"/>
          <a:lstStyle/>
          <a:p>
            <a:endParaRPr lang="en-US"/>
          </a:p>
        </p:txBody>
      </p:sp>
      <p:sp>
        <p:nvSpPr>
          <p:cNvPr id="52" name="Freeform: Shape 35">
            <a:extLst>
              <a:ext uri="{FF2B5EF4-FFF2-40B4-BE49-F238E27FC236}">
                <a16:creationId xmlns="" xmlns:a16="http://schemas.microsoft.com/office/drawing/2014/main" id="{C98D6FF4-4AB5-46F7-BE53-76D18B50CF58}"/>
              </a:ext>
            </a:extLst>
          </p:cNvPr>
          <p:cNvSpPr/>
          <p:nvPr/>
        </p:nvSpPr>
        <p:spPr>
          <a:xfrm>
            <a:off x="6256020" y="3979131"/>
            <a:ext cx="2047875" cy="2000250"/>
          </a:xfrm>
          <a:custGeom>
            <a:avLst/>
            <a:gdLst>
              <a:gd name="connsiteX0" fmla="*/ 0 w 2047875"/>
              <a:gd name="connsiteY0" fmla="*/ 0 h 2000250"/>
              <a:gd name="connsiteX1" fmla="*/ 2050732 w 2047875"/>
              <a:gd name="connsiteY1" fmla="*/ 0 h 2000250"/>
              <a:gd name="connsiteX2" fmla="*/ 1956435 w 2047875"/>
              <a:gd name="connsiteY2" fmla="*/ 448628 h 2000250"/>
              <a:gd name="connsiteX3" fmla="*/ 1309688 w 2047875"/>
              <a:gd name="connsiteY3" fmla="*/ 432435 h 2000250"/>
              <a:gd name="connsiteX4" fmla="*/ 1243965 w 2047875"/>
              <a:gd name="connsiteY4" fmla="*/ 2000250 h 2000250"/>
              <a:gd name="connsiteX5" fmla="*/ 617220 w 2047875"/>
              <a:gd name="connsiteY5" fmla="*/ 2000250 h 2000250"/>
              <a:gd name="connsiteX6" fmla="*/ 701992 w 2047875"/>
              <a:gd name="connsiteY6" fmla="*/ 432435 h 2000250"/>
              <a:gd name="connsiteX7" fmla="*/ 88582 w 2047875"/>
              <a:gd name="connsiteY7" fmla="*/ 448628 h 2000250"/>
              <a:gd name="connsiteX8" fmla="*/ 0 w 2047875"/>
              <a:gd name="connsiteY8"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75" h="2000250">
                <a:moveTo>
                  <a:pt x="0" y="0"/>
                </a:moveTo>
                <a:cubicBezTo>
                  <a:pt x="268605" y="1905"/>
                  <a:pt x="2050732" y="0"/>
                  <a:pt x="2050732" y="0"/>
                </a:cubicBezTo>
                <a:cubicBezTo>
                  <a:pt x="2050732" y="0"/>
                  <a:pt x="1956435" y="422910"/>
                  <a:pt x="1956435" y="448628"/>
                </a:cubicBezTo>
                <a:cubicBezTo>
                  <a:pt x="1754505" y="438150"/>
                  <a:pt x="1309688" y="432435"/>
                  <a:pt x="1309688" y="432435"/>
                </a:cubicBezTo>
                <a:cubicBezTo>
                  <a:pt x="1295400" y="604838"/>
                  <a:pt x="1243965" y="1878330"/>
                  <a:pt x="1243965" y="2000250"/>
                </a:cubicBezTo>
                <a:cubicBezTo>
                  <a:pt x="1088707" y="1998345"/>
                  <a:pt x="794385" y="1998345"/>
                  <a:pt x="617220" y="2000250"/>
                </a:cubicBezTo>
                <a:cubicBezTo>
                  <a:pt x="663892" y="1525905"/>
                  <a:pt x="692467" y="1002982"/>
                  <a:pt x="701992" y="432435"/>
                </a:cubicBezTo>
                <a:lnTo>
                  <a:pt x="88582" y="448628"/>
                </a:lnTo>
                <a:lnTo>
                  <a:pt x="0" y="0"/>
                </a:lnTo>
                <a:close/>
              </a:path>
            </a:pathLst>
          </a:custGeom>
          <a:solidFill>
            <a:srgbClr val="FFFFFF"/>
          </a:solidFill>
          <a:ln w="9525" cap="flat">
            <a:noFill/>
            <a:prstDash val="solid"/>
            <a:miter/>
          </a:ln>
        </p:spPr>
        <p:txBody>
          <a:bodyPr rtlCol="0" anchor="ctr"/>
          <a:lstStyle/>
          <a:p>
            <a:endParaRPr lang="en-US"/>
          </a:p>
        </p:txBody>
      </p:sp>
      <p:sp>
        <p:nvSpPr>
          <p:cNvPr id="53" name="Freeform: Shape 36">
            <a:extLst>
              <a:ext uri="{FF2B5EF4-FFF2-40B4-BE49-F238E27FC236}">
                <a16:creationId xmlns="" xmlns:a16="http://schemas.microsoft.com/office/drawing/2014/main" id="{B31BFEEA-5222-4498-BD22-D4B2730B4C4C}"/>
              </a:ext>
            </a:extLst>
          </p:cNvPr>
          <p:cNvSpPr/>
          <p:nvPr/>
        </p:nvSpPr>
        <p:spPr>
          <a:xfrm>
            <a:off x="8250555" y="3979131"/>
            <a:ext cx="1943100" cy="2000250"/>
          </a:xfrm>
          <a:custGeom>
            <a:avLst/>
            <a:gdLst>
              <a:gd name="connsiteX0" fmla="*/ 275272 w 1943100"/>
              <a:gd name="connsiteY0" fmla="*/ 0 h 2000250"/>
              <a:gd name="connsiteX1" fmla="*/ 1946910 w 1943100"/>
              <a:gd name="connsiteY1" fmla="*/ 0 h 2000250"/>
              <a:gd name="connsiteX2" fmla="*/ 1864995 w 1943100"/>
              <a:gd name="connsiteY2" fmla="*/ 438150 h 2000250"/>
              <a:gd name="connsiteX3" fmla="*/ 851535 w 1943100"/>
              <a:gd name="connsiteY3" fmla="*/ 433388 h 2000250"/>
              <a:gd name="connsiteX4" fmla="*/ 822007 w 1943100"/>
              <a:gd name="connsiteY4" fmla="*/ 770572 h 2000250"/>
              <a:gd name="connsiteX5" fmla="*/ 1725930 w 1943100"/>
              <a:gd name="connsiteY5" fmla="*/ 764857 h 2000250"/>
              <a:gd name="connsiteX6" fmla="*/ 1695450 w 1943100"/>
              <a:gd name="connsiteY6" fmla="*/ 1211580 h 2000250"/>
              <a:gd name="connsiteX7" fmla="*/ 789622 w 1943100"/>
              <a:gd name="connsiteY7" fmla="*/ 1219200 h 2000250"/>
              <a:gd name="connsiteX8" fmla="*/ 741997 w 1943100"/>
              <a:gd name="connsiteY8" fmla="*/ 1575435 h 2000250"/>
              <a:gd name="connsiteX9" fmla="*/ 1867852 w 1943100"/>
              <a:gd name="connsiteY9" fmla="*/ 1551623 h 2000250"/>
              <a:gd name="connsiteX10" fmla="*/ 1778318 w 1943100"/>
              <a:gd name="connsiteY10" fmla="*/ 2000250 h 2000250"/>
              <a:gd name="connsiteX11" fmla="*/ 0 w 1943100"/>
              <a:gd name="connsiteY11" fmla="*/ 2000250 h 2000250"/>
              <a:gd name="connsiteX12" fmla="*/ 275272 w 1943100"/>
              <a:gd name="connsiteY12"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3100" h="2000250">
                <a:moveTo>
                  <a:pt x="275272" y="0"/>
                </a:moveTo>
                <a:cubicBezTo>
                  <a:pt x="531495" y="1905"/>
                  <a:pt x="1691640" y="1905"/>
                  <a:pt x="1946910" y="0"/>
                </a:cubicBezTo>
                <a:cubicBezTo>
                  <a:pt x="1946910" y="0"/>
                  <a:pt x="1864995" y="402907"/>
                  <a:pt x="1864995" y="438150"/>
                </a:cubicBezTo>
                <a:cubicBezTo>
                  <a:pt x="1655445" y="430530"/>
                  <a:pt x="967740" y="429578"/>
                  <a:pt x="851535" y="433388"/>
                </a:cubicBezTo>
                <a:lnTo>
                  <a:pt x="822007" y="770572"/>
                </a:lnTo>
                <a:cubicBezTo>
                  <a:pt x="949643" y="773430"/>
                  <a:pt x="1463040" y="771525"/>
                  <a:pt x="1725930" y="764857"/>
                </a:cubicBezTo>
                <a:cubicBezTo>
                  <a:pt x="1715452" y="889635"/>
                  <a:pt x="1704975" y="1039178"/>
                  <a:pt x="1695450" y="1211580"/>
                </a:cubicBezTo>
                <a:cubicBezTo>
                  <a:pt x="1507807" y="1209675"/>
                  <a:pt x="974407" y="1212532"/>
                  <a:pt x="789622" y="1219200"/>
                </a:cubicBezTo>
                <a:lnTo>
                  <a:pt x="741997" y="1575435"/>
                </a:lnTo>
                <a:cubicBezTo>
                  <a:pt x="741997" y="1575435"/>
                  <a:pt x="1750695" y="1559243"/>
                  <a:pt x="1867852" y="1551623"/>
                </a:cubicBezTo>
                <a:cubicBezTo>
                  <a:pt x="1854518" y="1696403"/>
                  <a:pt x="1786890" y="1845945"/>
                  <a:pt x="1778318" y="2000250"/>
                </a:cubicBezTo>
                <a:cubicBezTo>
                  <a:pt x="1513523" y="1998345"/>
                  <a:pt x="0" y="2000250"/>
                  <a:pt x="0" y="2000250"/>
                </a:cubicBezTo>
                <a:cubicBezTo>
                  <a:pt x="26670" y="1747838"/>
                  <a:pt x="275272" y="0"/>
                  <a:pt x="275272" y="0"/>
                </a:cubicBezTo>
                <a:close/>
              </a:path>
            </a:pathLst>
          </a:custGeom>
          <a:solidFill>
            <a:srgbClr val="FFFFFF"/>
          </a:solidFill>
          <a:ln w="9525" cap="flat">
            <a:noFill/>
            <a:prstDash val="solid"/>
            <a:miter/>
          </a:ln>
        </p:spPr>
        <p:txBody>
          <a:bodyPr rtlCol="0" anchor="ctr"/>
          <a:lstStyle/>
          <a:p>
            <a:endParaRPr lang="en-US"/>
          </a:p>
        </p:txBody>
      </p:sp>
      <p:sp>
        <p:nvSpPr>
          <p:cNvPr id="54" name="Freeform: Shape 37">
            <a:extLst>
              <a:ext uri="{FF2B5EF4-FFF2-40B4-BE49-F238E27FC236}">
                <a16:creationId xmlns="" xmlns:a16="http://schemas.microsoft.com/office/drawing/2014/main" id="{E5837EC5-4686-4472-AAF5-CA6D455F2210}"/>
              </a:ext>
            </a:extLst>
          </p:cNvPr>
          <p:cNvSpPr/>
          <p:nvPr/>
        </p:nvSpPr>
        <p:spPr>
          <a:xfrm>
            <a:off x="10163175" y="3979131"/>
            <a:ext cx="1933575" cy="2000250"/>
          </a:xfrm>
          <a:custGeom>
            <a:avLst/>
            <a:gdLst>
              <a:gd name="connsiteX0" fmla="*/ 1179195 w 1933575"/>
              <a:gd name="connsiteY0" fmla="*/ 436245 h 2000250"/>
              <a:gd name="connsiteX1" fmla="*/ 861060 w 1933575"/>
              <a:gd name="connsiteY1" fmla="*/ 1004888 h 2000250"/>
              <a:gd name="connsiteX2" fmla="*/ 1253490 w 1933575"/>
              <a:gd name="connsiteY2" fmla="*/ 1004888 h 2000250"/>
              <a:gd name="connsiteX3" fmla="*/ 1179195 w 1933575"/>
              <a:gd name="connsiteY3" fmla="*/ 436245 h 2000250"/>
              <a:gd name="connsiteX4" fmla="*/ 1521143 w 1933575"/>
              <a:gd name="connsiteY4" fmla="*/ 0 h 2000250"/>
              <a:gd name="connsiteX5" fmla="*/ 1880235 w 1933575"/>
              <a:gd name="connsiteY5" fmla="*/ 1762125 h 2000250"/>
              <a:gd name="connsiteX6" fmla="*/ 1933575 w 1933575"/>
              <a:gd name="connsiteY6" fmla="*/ 2000250 h 2000250"/>
              <a:gd name="connsiteX7" fmla="*/ 1425893 w 1933575"/>
              <a:gd name="connsiteY7" fmla="*/ 2000250 h 2000250"/>
              <a:gd name="connsiteX8" fmla="*/ 1323023 w 1933575"/>
              <a:gd name="connsiteY8" fmla="*/ 1431607 h 2000250"/>
              <a:gd name="connsiteX9" fmla="*/ 725805 w 1933575"/>
              <a:gd name="connsiteY9" fmla="*/ 1431607 h 2000250"/>
              <a:gd name="connsiteX10" fmla="*/ 525780 w 1933575"/>
              <a:gd name="connsiteY10" fmla="*/ 2000250 h 2000250"/>
              <a:gd name="connsiteX11" fmla="*/ 0 w 1933575"/>
              <a:gd name="connsiteY11" fmla="*/ 2000250 h 2000250"/>
              <a:gd name="connsiteX12" fmla="*/ 935355 w 1933575"/>
              <a:gd name="connsiteY12" fmla="*/ 0 h 2000250"/>
              <a:gd name="connsiteX13" fmla="*/ 1521143 w 1933575"/>
              <a:gd name="connsiteY13"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3575" h="2000250">
                <a:moveTo>
                  <a:pt x="1179195" y="436245"/>
                </a:moveTo>
                <a:cubicBezTo>
                  <a:pt x="1104900" y="583882"/>
                  <a:pt x="861060" y="1004888"/>
                  <a:pt x="861060" y="1004888"/>
                </a:cubicBezTo>
                <a:lnTo>
                  <a:pt x="1253490" y="1004888"/>
                </a:lnTo>
                <a:cubicBezTo>
                  <a:pt x="1205865" y="682943"/>
                  <a:pt x="1179195" y="436245"/>
                  <a:pt x="1179195" y="436245"/>
                </a:cubicBezTo>
                <a:close/>
                <a:moveTo>
                  <a:pt x="1521143" y="0"/>
                </a:moveTo>
                <a:lnTo>
                  <a:pt x="1880235" y="1762125"/>
                </a:lnTo>
                <a:lnTo>
                  <a:pt x="1933575" y="2000250"/>
                </a:lnTo>
                <a:cubicBezTo>
                  <a:pt x="1804988" y="1998345"/>
                  <a:pt x="1545907" y="1998345"/>
                  <a:pt x="1425893" y="2000250"/>
                </a:cubicBezTo>
                <a:cubicBezTo>
                  <a:pt x="1393507" y="1839278"/>
                  <a:pt x="1364932" y="1687830"/>
                  <a:pt x="1323023" y="1431607"/>
                </a:cubicBezTo>
                <a:lnTo>
                  <a:pt x="725805" y="1431607"/>
                </a:lnTo>
                <a:cubicBezTo>
                  <a:pt x="661035" y="1604010"/>
                  <a:pt x="595313" y="1792605"/>
                  <a:pt x="525780" y="2000250"/>
                </a:cubicBezTo>
                <a:cubicBezTo>
                  <a:pt x="387668" y="1998345"/>
                  <a:pt x="124778" y="1998345"/>
                  <a:pt x="0" y="2000250"/>
                </a:cubicBezTo>
                <a:cubicBezTo>
                  <a:pt x="0" y="2000250"/>
                  <a:pt x="903923" y="87630"/>
                  <a:pt x="935355" y="0"/>
                </a:cubicBezTo>
                <a:cubicBezTo>
                  <a:pt x="936307" y="0"/>
                  <a:pt x="1432560" y="1905"/>
                  <a:pt x="1521143" y="0"/>
                </a:cubicBezTo>
                <a:close/>
              </a:path>
            </a:pathLst>
          </a:custGeom>
          <a:solidFill>
            <a:srgbClr val="FFFFFF"/>
          </a:solidFill>
          <a:ln w="9525" cap="flat">
            <a:noFill/>
            <a:prstDash val="solid"/>
            <a:miter/>
          </a:ln>
        </p:spPr>
        <p:txBody>
          <a:bodyPr rtlCol="0" anchor="ctr"/>
          <a:lstStyle/>
          <a:p>
            <a:endParaRPr lang="en-US"/>
          </a:p>
        </p:txBody>
      </p:sp>
      <p:sp>
        <p:nvSpPr>
          <p:cNvPr id="55" name="Freeform: Shape 38">
            <a:extLst>
              <a:ext uri="{FF2B5EF4-FFF2-40B4-BE49-F238E27FC236}">
                <a16:creationId xmlns="" xmlns:a16="http://schemas.microsoft.com/office/drawing/2014/main" id="{2D3B32BC-9A56-45C0-84DF-EF67EB77D23F}"/>
              </a:ext>
            </a:extLst>
          </p:cNvPr>
          <p:cNvSpPr/>
          <p:nvPr/>
        </p:nvSpPr>
        <p:spPr>
          <a:xfrm>
            <a:off x="12192000" y="3979131"/>
            <a:ext cx="1895475" cy="2000250"/>
          </a:xfrm>
          <a:custGeom>
            <a:avLst/>
            <a:gdLst>
              <a:gd name="connsiteX0" fmla="*/ 197168 w 1895475"/>
              <a:gd name="connsiteY0" fmla="*/ 0 h 2000250"/>
              <a:gd name="connsiteX1" fmla="*/ 813435 w 1895475"/>
              <a:gd name="connsiteY1" fmla="*/ 0 h 2000250"/>
              <a:gd name="connsiteX2" fmla="*/ 954405 w 1895475"/>
              <a:gd name="connsiteY2" fmla="*/ 1248728 h 2000250"/>
              <a:gd name="connsiteX3" fmla="*/ 1272540 w 1895475"/>
              <a:gd name="connsiteY3" fmla="*/ 0 h 2000250"/>
              <a:gd name="connsiteX4" fmla="*/ 1899285 w 1895475"/>
              <a:gd name="connsiteY4" fmla="*/ 0 h 2000250"/>
              <a:gd name="connsiteX5" fmla="*/ 1849755 w 1895475"/>
              <a:gd name="connsiteY5" fmla="*/ 2000250 h 2000250"/>
              <a:gd name="connsiteX6" fmla="*/ 1435418 w 1895475"/>
              <a:gd name="connsiteY6" fmla="*/ 2000250 h 2000250"/>
              <a:gd name="connsiteX7" fmla="*/ 1478280 w 1895475"/>
              <a:gd name="connsiteY7" fmla="*/ 571500 h 2000250"/>
              <a:gd name="connsiteX8" fmla="*/ 1115378 w 1895475"/>
              <a:gd name="connsiteY8" fmla="*/ 2000250 h 2000250"/>
              <a:gd name="connsiteX9" fmla="*/ 706755 w 1895475"/>
              <a:gd name="connsiteY9" fmla="*/ 2000250 h 2000250"/>
              <a:gd name="connsiteX10" fmla="*/ 529590 w 1895475"/>
              <a:gd name="connsiteY10" fmla="*/ 574357 h 2000250"/>
              <a:gd name="connsiteX11" fmla="*/ 398145 w 1895475"/>
              <a:gd name="connsiteY11" fmla="*/ 1812607 h 2000250"/>
              <a:gd name="connsiteX12" fmla="*/ 394335 w 1895475"/>
              <a:gd name="connsiteY12" fmla="*/ 2000250 h 2000250"/>
              <a:gd name="connsiteX13" fmla="*/ 0 w 1895475"/>
              <a:gd name="connsiteY13" fmla="*/ 2000250 h 2000250"/>
              <a:gd name="connsiteX14" fmla="*/ 197168 w 1895475"/>
              <a:gd name="connsiteY14"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5475" h="2000250">
                <a:moveTo>
                  <a:pt x="197168" y="0"/>
                </a:moveTo>
                <a:cubicBezTo>
                  <a:pt x="333375" y="1905"/>
                  <a:pt x="681038" y="1905"/>
                  <a:pt x="813435" y="0"/>
                </a:cubicBezTo>
                <a:cubicBezTo>
                  <a:pt x="822960" y="83820"/>
                  <a:pt x="922973" y="1024890"/>
                  <a:pt x="954405" y="1248728"/>
                </a:cubicBezTo>
                <a:cubicBezTo>
                  <a:pt x="986790" y="1095375"/>
                  <a:pt x="1253490" y="90488"/>
                  <a:pt x="1272540" y="0"/>
                </a:cubicBezTo>
                <a:cubicBezTo>
                  <a:pt x="1383030" y="1905"/>
                  <a:pt x="1770697" y="1905"/>
                  <a:pt x="1899285" y="0"/>
                </a:cubicBezTo>
                <a:cubicBezTo>
                  <a:pt x="1884997" y="329565"/>
                  <a:pt x="1848803" y="1905953"/>
                  <a:pt x="1849755" y="2000250"/>
                </a:cubicBezTo>
                <a:cubicBezTo>
                  <a:pt x="1752600" y="1998345"/>
                  <a:pt x="1518285" y="1998345"/>
                  <a:pt x="1435418" y="2000250"/>
                </a:cubicBezTo>
                <a:cubicBezTo>
                  <a:pt x="1441132" y="1912620"/>
                  <a:pt x="1480185" y="642938"/>
                  <a:pt x="1478280" y="571500"/>
                </a:cubicBezTo>
                <a:lnTo>
                  <a:pt x="1115378" y="2000250"/>
                </a:lnTo>
                <a:cubicBezTo>
                  <a:pt x="1019175" y="1998345"/>
                  <a:pt x="801053" y="1998345"/>
                  <a:pt x="706755" y="2000250"/>
                </a:cubicBezTo>
                <a:cubicBezTo>
                  <a:pt x="706755" y="2000250"/>
                  <a:pt x="537210" y="636270"/>
                  <a:pt x="529590" y="574357"/>
                </a:cubicBezTo>
                <a:lnTo>
                  <a:pt x="398145" y="1812607"/>
                </a:lnTo>
                <a:lnTo>
                  <a:pt x="394335" y="2000250"/>
                </a:lnTo>
                <a:cubicBezTo>
                  <a:pt x="292418" y="1998345"/>
                  <a:pt x="95250" y="1998345"/>
                  <a:pt x="0" y="2000250"/>
                </a:cubicBezTo>
                <a:lnTo>
                  <a:pt x="197168" y="0"/>
                </a:lnTo>
                <a:close/>
              </a:path>
            </a:pathLst>
          </a:custGeom>
          <a:solidFill>
            <a:srgbClr val="FFFFFF"/>
          </a:solidFill>
          <a:ln w="9525" cap="flat">
            <a:noFill/>
            <a:prstDash val="solid"/>
            <a:miter/>
          </a:ln>
        </p:spPr>
        <p:txBody>
          <a:bodyPr rtlCol="0" anchor="ctr"/>
          <a:lstStyle/>
          <a:p>
            <a:endParaRPr lang="en-US"/>
          </a:p>
        </p:txBody>
      </p:sp>
      <p:sp>
        <p:nvSpPr>
          <p:cNvPr id="56" name="Trapezoid 24">
            <a:extLst>
              <a:ext uri="{FF2B5EF4-FFF2-40B4-BE49-F238E27FC236}">
                <a16:creationId xmlns="" xmlns:a16="http://schemas.microsoft.com/office/drawing/2014/main" id="{EE533DC8-83E2-4D93-B452-8B87B8B6F957}"/>
              </a:ext>
            </a:extLst>
          </p:cNvPr>
          <p:cNvSpPr>
            <a:spLocks noChangeAspect="1"/>
          </p:cNvSpPr>
          <p:nvPr/>
        </p:nvSpPr>
        <p:spPr>
          <a:xfrm rot="8100000">
            <a:off x="10181750" y="1277363"/>
            <a:ext cx="2291042" cy="231286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Oval 21">
            <a:extLst>
              <a:ext uri="{FF2B5EF4-FFF2-40B4-BE49-F238E27FC236}">
                <a16:creationId xmlns="" xmlns:a16="http://schemas.microsoft.com/office/drawing/2014/main" id="{124DBFA2-1022-4220-B9F8-083443A8B1FE}"/>
              </a:ext>
            </a:extLst>
          </p:cNvPr>
          <p:cNvSpPr>
            <a:spLocks noChangeAspect="1"/>
          </p:cNvSpPr>
          <p:nvPr/>
        </p:nvSpPr>
        <p:spPr>
          <a:xfrm rot="1433562" flipH="1">
            <a:off x="8394114" y="2155656"/>
            <a:ext cx="2023610" cy="172966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Freeform: Shape 346">
            <a:extLst>
              <a:ext uri="{FF2B5EF4-FFF2-40B4-BE49-F238E27FC236}">
                <a16:creationId xmlns="" xmlns:a16="http://schemas.microsoft.com/office/drawing/2014/main" id="{C5BF5C45-47D9-4991-A3B9-E3D658944DB0}"/>
              </a:ext>
            </a:extLst>
          </p:cNvPr>
          <p:cNvSpPr/>
          <p:nvPr/>
        </p:nvSpPr>
        <p:spPr>
          <a:xfrm rot="6634703">
            <a:off x="12198768" y="1605986"/>
            <a:ext cx="2252508" cy="2256106"/>
          </a:xfrm>
          <a:custGeom>
            <a:avLst/>
            <a:gdLst>
              <a:gd name="connsiteX0" fmla="*/ 183468 w 2252508"/>
              <a:gd name="connsiteY0" fmla="*/ 2011947 h 2256106"/>
              <a:gd name="connsiteX1" fmla="*/ 0 w 2252508"/>
              <a:gd name="connsiteY1" fmla="*/ 1523278 h 2256106"/>
              <a:gd name="connsiteX2" fmla="*/ 125 w 2252508"/>
              <a:gd name="connsiteY2" fmla="*/ 1436127 h 2256106"/>
              <a:gd name="connsiteX3" fmla="*/ 17999 w 2252508"/>
              <a:gd name="connsiteY3" fmla="*/ 147789 h 2256106"/>
              <a:gd name="connsiteX4" fmla="*/ 165789 w 2252508"/>
              <a:gd name="connsiteY4" fmla="*/ 0 h 2256106"/>
              <a:gd name="connsiteX5" fmla="*/ 321129 w 2252508"/>
              <a:gd name="connsiteY5" fmla="*/ 0 h 2256106"/>
              <a:gd name="connsiteX6" fmla="*/ 468918 w 2252508"/>
              <a:gd name="connsiteY6" fmla="*/ 147789 h 2256106"/>
              <a:gd name="connsiteX7" fmla="*/ 464643 w 2252508"/>
              <a:gd name="connsiteY7" fmla="*/ 481502 h 2256106"/>
              <a:gd name="connsiteX8" fmla="*/ 463173 w 2252508"/>
              <a:gd name="connsiteY8" fmla="*/ 570574 h 2256106"/>
              <a:gd name="connsiteX9" fmla="*/ 1035647 w 2252508"/>
              <a:gd name="connsiteY9" fmla="*/ 554290 h 2256106"/>
              <a:gd name="connsiteX10" fmla="*/ 1647477 w 2252508"/>
              <a:gd name="connsiteY10" fmla="*/ 523270 h 2256106"/>
              <a:gd name="connsiteX11" fmla="*/ 1460737 w 2252508"/>
              <a:gd name="connsiteY11" fmla="*/ 165646 h 2256106"/>
              <a:gd name="connsiteX12" fmla="*/ 2252440 w 2252508"/>
              <a:gd name="connsiteY12" fmla="*/ 403083 h 2256106"/>
              <a:gd name="connsiteX13" fmla="*/ 1708905 w 2252508"/>
              <a:gd name="connsiteY13" fmla="*/ 898044 h 2256106"/>
              <a:gd name="connsiteX14" fmla="*/ 457468 w 2252508"/>
              <a:gd name="connsiteY14" fmla="*/ 919513 h 2256106"/>
              <a:gd name="connsiteX15" fmla="*/ 456581 w 2252508"/>
              <a:gd name="connsiteY15" fmla="*/ 976825 h 2256106"/>
              <a:gd name="connsiteX16" fmla="*/ 454979 w 2252508"/>
              <a:gd name="connsiteY16" fmla="*/ 1214365 h 2256106"/>
              <a:gd name="connsiteX17" fmla="*/ 455265 w 2252508"/>
              <a:gd name="connsiteY17" fmla="*/ 1304130 h 2256106"/>
              <a:gd name="connsiteX18" fmla="*/ 1761112 w 2252508"/>
              <a:gd name="connsiteY18" fmla="*/ 1304130 h 2256106"/>
              <a:gd name="connsiteX19" fmla="*/ 2247041 w 2252508"/>
              <a:gd name="connsiteY19" fmla="*/ 1696293 h 2256106"/>
              <a:gd name="connsiteX20" fmla="*/ 1972479 w 2252508"/>
              <a:gd name="connsiteY20" fmla="*/ 1831841 h 2256106"/>
              <a:gd name="connsiteX21" fmla="*/ 1412945 w 2252508"/>
              <a:gd name="connsiteY21" fmla="*/ 1638953 h 2256106"/>
              <a:gd name="connsiteX22" fmla="*/ 587717 w 2252508"/>
              <a:gd name="connsiteY22" fmla="*/ 1652672 h 2256106"/>
              <a:gd name="connsiteX23" fmla="*/ 461655 w 2252508"/>
              <a:gd name="connsiteY23" fmla="*/ 1654974 h 2256106"/>
              <a:gd name="connsiteX24" fmla="*/ 467612 w 2252508"/>
              <a:gd name="connsiteY24" fmla="*/ 1731147 h 2256106"/>
              <a:gd name="connsiteX25" fmla="*/ 656560 w 2252508"/>
              <a:gd name="connsiteY25" fmla="*/ 2256106 h 2256106"/>
              <a:gd name="connsiteX26" fmla="*/ 230599 w 2252508"/>
              <a:gd name="connsiteY26" fmla="*/ 2055605 h 225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52508" h="2256106">
                <a:moveTo>
                  <a:pt x="183468" y="2011947"/>
                </a:moveTo>
                <a:lnTo>
                  <a:pt x="0" y="1523278"/>
                </a:lnTo>
                <a:lnTo>
                  <a:pt x="125" y="1436127"/>
                </a:lnTo>
                <a:cubicBezTo>
                  <a:pt x="2994" y="989689"/>
                  <a:pt x="19764" y="619715"/>
                  <a:pt x="17999" y="147789"/>
                </a:cubicBezTo>
                <a:cubicBezTo>
                  <a:pt x="17999" y="66168"/>
                  <a:pt x="84167" y="0"/>
                  <a:pt x="165789" y="0"/>
                </a:cubicBezTo>
                <a:lnTo>
                  <a:pt x="321129" y="0"/>
                </a:lnTo>
                <a:cubicBezTo>
                  <a:pt x="402751" y="0"/>
                  <a:pt x="468918" y="66168"/>
                  <a:pt x="468918" y="147789"/>
                </a:cubicBezTo>
                <a:cubicBezTo>
                  <a:pt x="467648" y="274915"/>
                  <a:pt x="466163" y="384045"/>
                  <a:pt x="464643" y="481502"/>
                </a:cubicBezTo>
                <a:lnTo>
                  <a:pt x="463173" y="570574"/>
                </a:lnTo>
                <a:lnTo>
                  <a:pt x="1035647" y="554290"/>
                </a:lnTo>
                <a:cubicBezTo>
                  <a:pt x="1239590" y="548489"/>
                  <a:pt x="1443534" y="540419"/>
                  <a:pt x="1647477" y="523270"/>
                </a:cubicBezTo>
                <a:cubicBezTo>
                  <a:pt x="2006991" y="453200"/>
                  <a:pt x="1832015" y="34724"/>
                  <a:pt x="1460737" y="165646"/>
                </a:cubicBezTo>
                <a:cubicBezTo>
                  <a:pt x="1781318" y="-153360"/>
                  <a:pt x="2257824" y="56603"/>
                  <a:pt x="2252440" y="403083"/>
                </a:cubicBezTo>
                <a:cubicBezTo>
                  <a:pt x="2250423" y="565818"/>
                  <a:pt x="2293202" y="823237"/>
                  <a:pt x="1708905" y="898044"/>
                </a:cubicBezTo>
                <a:lnTo>
                  <a:pt x="457468" y="919513"/>
                </a:lnTo>
                <a:lnTo>
                  <a:pt x="456581" y="976825"/>
                </a:lnTo>
                <a:cubicBezTo>
                  <a:pt x="455655" y="1052912"/>
                  <a:pt x="455061" y="1129982"/>
                  <a:pt x="454979" y="1214365"/>
                </a:cubicBezTo>
                <a:lnTo>
                  <a:pt x="455265" y="1304130"/>
                </a:lnTo>
                <a:lnTo>
                  <a:pt x="1761112" y="1304130"/>
                </a:lnTo>
                <a:cubicBezTo>
                  <a:pt x="2112857" y="1312950"/>
                  <a:pt x="2244268" y="1471822"/>
                  <a:pt x="2247041" y="1696293"/>
                </a:cubicBezTo>
                <a:cubicBezTo>
                  <a:pt x="2251696" y="1818531"/>
                  <a:pt x="2157135" y="1899452"/>
                  <a:pt x="1972479" y="1831841"/>
                </a:cubicBezTo>
                <a:cubicBezTo>
                  <a:pt x="1728179" y="1737118"/>
                  <a:pt x="1686572" y="1632112"/>
                  <a:pt x="1412945" y="1638953"/>
                </a:cubicBezTo>
                <a:cubicBezTo>
                  <a:pt x="1150451" y="1642298"/>
                  <a:pt x="946563" y="1646103"/>
                  <a:pt x="587717" y="1652672"/>
                </a:cubicBezTo>
                <a:lnTo>
                  <a:pt x="461655" y="1654974"/>
                </a:lnTo>
                <a:lnTo>
                  <a:pt x="467612" y="1731147"/>
                </a:lnTo>
                <a:cubicBezTo>
                  <a:pt x="519593" y="2017529"/>
                  <a:pt x="751324" y="2254018"/>
                  <a:pt x="656560" y="2256106"/>
                </a:cubicBezTo>
                <a:cubicBezTo>
                  <a:pt x="524914" y="2224833"/>
                  <a:pt x="361490" y="2158756"/>
                  <a:pt x="230599" y="2055605"/>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9" name="Frame 1">
            <a:extLst>
              <a:ext uri="{FF2B5EF4-FFF2-40B4-BE49-F238E27FC236}">
                <a16:creationId xmlns="" xmlns:a16="http://schemas.microsoft.com/office/drawing/2014/main" id="{FFEFAC47-3DE3-4AF3-9DDB-1D00FD4AE213}"/>
              </a:ext>
            </a:extLst>
          </p:cNvPr>
          <p:cNvSpPr/>
          <p:nvPr/>
        </p:nvSpPr>
        <p:spPr>
          <a:xfrm>
            <a:off x="4241923" y="1546625"/>
            <a:ext cx="1692072" cy="237455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60" name="Freeform: Shape 361">
            <a:extLst>
              <a:ext uri="{FF2B5EF4-FFF2-40B4-BE49-F238E27FC236}">
                <a16:creationId xmlns="" xmlns:a16="http://schemas.microsoft.com/office/drawing/2014/main" id="{30A69CED-B94A-4151-8068-A71AD4E981BE}"/>
              </a:ext>
            </a:extLst>
          </p:cNvPr>
          <p:cNvSpPr/>
          <p:nvPr/>
        </p:nvSpPr>
        <p:spPr>
          <a:xfrm rot="10800000" flipH="1">
            <a:off x="6362699" y="1538413"/>
            <a:ext cx="1767842" cy="2263609"/>
          </a:xfrm>
          <a:custGeom>
            <a:avLst/>
            <a:gdLst>
              <a:gd name="connsiteX0" fmla="*/ 985188 w 1767842"/>
              <a:gd name="connsiteY0" fmla="*/ 387754 h 2263609"/>
              <a:gd name="connsiteX1" fmla="*/ 913273 w 1767842"/>
              <a:gd name="connsiteY1" fmla="*/ 336193 h 2263609"/>
              <a:gd name="connsiteX2" fmla="*/ 964834 w 1767842"/>
              <a:gd name="connsiteY2" fmla="*/ 264278 h 2263609"/>
              <a:gd name="connsiteX3" fmla="*/ 1036749 w 1767842"/>
              <a:gd name="connsiteY3" fmla="*/ 315839 h 2263609"/>
              <a:gd name="connsiteX4" fmla="*/ 985188 w 1767842"/>
              <a:gd name="connsiteY4" fmla="*/ 387754 h 2263609"/>
              <a:gd name="connsiteX5" fmla="*/ 157668 w 1767842"/>
              <a:gd name="connsiteY5" fmla="*/ 1000376 h 2263609"/>
              <a:gd name="connsiteX6" fmla="*/ 127330 w 1767842"/>
              <a:gd name="connsiteY6" fmla="*/ 888752 h 2263609"/>
              <a:gd name="connsiteX7" fmla="*/ 178593 w 1767842"/>
              <a:gd name="connsiteY7" fmla="*/ 877536 h 2263609"/>
              <a:gd name="connsiteX8" fmla="*/ 208742 w 1767842"/>
              <a:gd name="connsiteY8" fmla="*/ 989160 h 2263609"/>
              <a:gd name="connsiteX9" fmla="*/ 157668 w 1767842"/>
              <a:gd name="connsiteY9" fmla="*/ 1000376 h 2263609"/>
              <a:gd name="connsiteX10" fmla="*/ 1610393 w 1767842"/>
              <a:gd name="connsiteY10" fmla="*/ 1420648 h 2263609"/>
              <a:gd name="connsiteX11" fmla="*/ 1542549 w 1767842"/>
              <a:gd name="connsiteY11" fmla="*/ 1363659 h 2263609"/>
              <a:gd name="connsiteX12" fmla="*/ 1599538 w 1767842"/>
              <a:gd name="connsiteY12" fmla="*/ 1295815 h 2263609"/>
              <a:gd name="connsiteX13" fmla="*/ 1667381 w 1767842"/>
              <a:gd name="connsiteY13" fmla="*/ 1352804 h 2263609"/>
              <a:gd name="connsiteX14" fmla="*/ 1610393 w 1767842"/>
              <a:gd name="connsiteY14" fmla="*/ 1420648 h 2263609"/>
              <a:gd name="connsiteX15" fmla="*/ 1117848 w 1767842"/>
              <a:gd name="connsiteY15" fmla="*/ 2009531 h 2263609"/>
              <a:gd name="connsiteX16" fmla="*/ 1055432 w 1767842"/>
              <a:gd name="connsiteY16" fmla="*/ 1947115 h 2263609"/>
              <a:gd name="connsiteX17" fmla="*/ 1117848 w 1767842"/>
              <a:gd name="connsiteY17" fmla="*/ 1884699 h 2263609"/>
              <a:gd name="connsiteX18" fmla="*/ 1180264 w 1767842"/>
              <a:gd name="connsiteY18" fmla="*/ 1947115 h 2263609"/>
              <a:gd name="connsiteX19" fmla="*/ 1117848 w 1767842"/>
              <a:gd name="connsiteY19" fmla="*/ 2009531 h 2263609"/>
              <a:gd name="connsiteX20" fmla="*/ 421772 w 1767842"/>
              <a:gd name="connsiteY20" fmla="*/ 2263609 h 2263609"/>
              <a:gd name="connsiteX21" fmla="*/ 1252179 w 1767842"/>
              <a:gd name="connsiteY21" fmla="*/ 2263609 h 2263609"/>
              <a:gd name="connsiteX22" fmla="*/ 1252179 w 1767842"/>
              <a:gd name="connsiteY22" fmla="*/ 2043636 h 2263609"/>
              <a:gd name="connsiteX23" fmla="*/ 1727084 w 1767842"/>
              <a:gd name="connsiteY23" fmla="*/ 1474923 h 2263609"/>
              <a:gd name="connsiteX24" fmla="*/ 1705374 w 1767842"/>
              <a:gd name="connsiteY24" fmla="*/ 1230685 h 2263609"/>
              <a:gd name="connsiteX25" fmla="*/ 1579185 w 1767842"/>
              <a:gd name="connsiteY25" fmla="*/ 1191166 h 2263609"/>
              <a:gd name="connsiteX26" fmla="*/ 1577034 w 1767842"/>
              <a:gd name="connsiteY26" fmla="*/ 1191784 h 2263609"/>
              <a:gd name="connsiteX27" fmla="*/ 412084 w 1767842"/>
              <a:gd name="connsiteY27" fmla="*/ 831747 h 2263609"/>
              <a:gd name="connsiteX28" fmla="*/ 933760 w 1767842"/>
              <a:gd name="connsiteY28" fmla="*/ 481660 h 2263609"/>
              <a:gd name="connsiteX29" fmla="*/ 935767 w 1767842"/>
              <a:gd name="connsiteY29" fmla="*/ 482587 h 2263609"/>
              <a:gd name="connsiteX30" fmla="*/ 1000113 w 1767842"/>
              <a:gd name="connsiteY30" fmla="*/ 485449 h 2263609"/>
              <a:gd name="connsiteX31" fmla="*/ 1050484 w 1767842"/>
              <a:gd name="connsiteY31" fmla="*/ 466703 h 2263609"/>
              <a:gd name="connsiteX32" fmla="*/ 1163982 w 1767842"/>
              <a:gd name="connsiteY32" fmla="*/ 546820 h 2263609"/>
              <a:gd name="connsiteX33" fmla="*/ 1393294 w 1767842"/>
              <a:gd name="connsiteY33" fmla="*/ 510185 h 2263609"/>
              <a:gd name="connsiteX34" fmla="*/ 1499130 w 1767842"/>
              <a:gd name="connsiteY34" fmla="*/ 331077 h 2263609"/>
              <a:gd name="connsiteX35" fmla="*/ 1490989 w 1767842"/>
              <a:gd name="connsiteY35" fmla="*/ 279516 h 2263609"/>
              <a:gd name="connsiteX36" fmla="*/ 1458424 w 1767842"/>
              <a:gd name="connsiteY36" fmla="*/ 284944 h 2263609"/>
              <a:gd name="connsiteX37" fmla="*/ 1348517 w 1767842"/>
              <a:gd name="connsiteY37" fmla="*/ 447768 h 2263609"/>
              <a:gd name="connsiteX38" fmla="*/ 1181622 w 1767842"/>
              <a:gd name="connsiteY38" fmla="*/ 474906 h 2263609"/>
              <a:gd name="connsiteX39" fmla="*/ 1107305 w 1767842"/>
              <a:gd name="connsiteY39" fmla="*/ 416454 h 2263609"/>
              <a:gd name="connsiteX40" fmla="*/ 1131582 w 1767842"/>
              <a:gd name="connsiteY40" fmla="*/ 363903 h 2263609"/>
              <a:gd name="connsiteX41" fmla="*/ 1134444 w 1767842"/>
              <a:gd name="connsiteY41" fmla="*/ 299557 h 2263609"/>
              <a:gd name="connsiteX42" fmla="*/ 1068975 w 1767842"/>
              <a:gd name="connsiteY42" fmla="*/ 194230 h 2263609"/>
              <a:gd name="connsiteX43" fmla="*/ 1058812 w 1767842"/>
              <a:gd name="connsiteY43" fmla="*/ 189509 h 2263609"/>
              <a:gd name="connsiteX44" fmla="*/ 1117848 w 1767842"/>
              <a:gd name="connsiteY44" fmla="*/ 99051 h 2263609"/>
              <a:gd name="connsiteX45" fmla="*/ 1284743 w 1767842"/>
              <a:gd name="connsiteY45" fmla="*/ 73271 h 2263609"/>
              <a:gd name="connsiteX46" fmla="*/ 1439426 w 1767842"/>
              <a:gd name="connsiteY46" fmla="*/ 194032 h 2263609"/>
              <a:gd name="connsiteX47" fmla="*/ 1473349 w 1767842"/>
              <a:gd name="connsiteY47" fmla="*/ 188605 h 2263609"/>
              <a:gd name="connsiteX48" fmla="*/ 1465208 w 1767842"/>
              <a:gd name="connsiteY48" fmla="*/ 137044 h 2263609"/>
              <a:gd name="connsiteX49" fmla="*/ 1307810 w 1767842"/>
              <a:gd name="connsiteY49" fmla="*/ 0 h 2263609"/>
              <a:gd name="connsiteX50" fmla="*/ 1078498 w 1767842"/>
              <a:gd name="connsiteY50" fmla="*/ 36635 h 2263609"/>
              <a:gd name="connsiteX51" fmla="*/ 982571 w 1767842"/>
              <a:gd name="connsiteY51" fmla="*/ 166745 h 2263609"/>
              <a:gd name="connsiteX52" fmla="*/ 948551 w 1767842"/>
              <a:gd name="connsiteY52" fmla="*/ 165227 h 2263609"/>
              <a:gd name="connsiteX53" fmla="*/ 817083 w 1767842"/>
              <a:gd name="connsiteY53" fmla="*/ 286773 h 2263609"/>
              <a:gd name="connsiteX54" fmla="*/ 814726 w 1767842"/>
              <a:gd name="connsiteY54" fmla="*/ 339771 h 2263609"/>
              <a:gd name="connsiteX55" fmla="*/ 183313 w 1767842"/>
              <a:gd name="connsiteY55" fmla="*/ 769437 h 2263609"/>
              <a:gd name="connsiteX56" fmla="*/ 159449 w 1767842"/>
              <a:gd name="connsiteY56" fmla="*/ 766569 h 2263609"/>
              <a:gd name="connsiteX57" fmla="*/ 9281 w 1767842"/>
              <a:gd name="connsiteY57" fmla="*/ 884682 h 2263609"/>
              <a:gd name="connsiteX58" fmla="*/ 119189 w 1767842"/>
              <a:gd name="connsiteY58" fmla="*/ 1104495 h 2263609"/>
              <a:gd name="connsiteX59" fmla="*/ 1284246 w 1767842"/>
              <a:gd name="connsiteY59" fmla="*/ 1464227 h 2263609"/>
              <a:gd name="connsiteX60" fmla="*/ 995450 w 1767842"/>
              <a:gd name="connsiteY60" fmla="*/ 1810070 h 2263609"/>
              <a:gd name="connsiteX61" fmla="*/ 552032 w 1767842"/>
              <a:gd name="connsiteY61" fmla="*/ 1810070 h 2263609"/>
              <a:gd name="connsiteX62" fmla="*/ 421772 w 1767842"/>
              <a:gd name="connsiteY62" fmla="*/ 1940330 h 226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67842" h="2263609">
                <a:moveTo>
                  <a:pt x="985188" y="387754"/>
                </a:moveTo>
                <a:cubicBezTo>
                  <a:pt x="951265" y="393182"/>
                  <a:pt x="918700" y="370114"/>
                  <a:pt x="913273" y="336193"/>
                </a:cubicBezTo>
                <a:cubicBezTo>
                  <a:pt x="907845" y="302270"/>
                  <a:pt x="930913" y="269705"/>
                  <a:pt x="964834" y="264278"/>
                </a:cubicBezTo>
                <a:cubicBezTo>
                  <a:pt x="998756" y="258850"/>
                  <a:pt x="1031321" y="281918"/>
                  <a:pt x="1036749" y="315839"/>
                </a:cubicBezTo>
                <a:cubicBezTo>
                  <a:pt x="1043533" y="349762"/>
                  <a:pt x="1019109" y="382327"/>
                  <a:pt x="985188" y="387754"/>
                </a:cubicBezTo>
                <a:close/>
                <a:moveTo>
                  <a:pt x="157668" y="1000376"/>
                </a:moveTo>
                <a:cubicBezTo>
                  <a:pt x="111301" y="992553"/>
                  <a:pt x="84588" y="934547"/>
                  <a:pt x="127330" y="888752"/>
                </a:cubicBezTo>
                <a:cubicBezTo>
                  <a:pt x="145309" y="877897"/>
                  <a:pt x="163032" y="874928"/>
                  <a:pt x="178593" y="877536"/>
                </a:cubicBezTo>
                <a:cubicBezTo>
                  <a:pt x="225278" y="885360"/>
                  <a:pt x="252501" y="943366"/>
                  <a:pt x="208742" y="989160"/>
                </a:cubicBezTo>
                <a:cubicBezTo>
                  <a:pt x="190763" y="1000015"/>
                  <a:pt x="173124" y="1002984"/>
                  <a:pt x="157668" y="1000376"/>
                </a:cubicBezTo>
                <a:close/>
                <a:moveTo>
                  <a:pt x="1610393" y="1420648"/>
                </a:moveTo>
                <a:cubicBezTo>
                  <a:pt x="1576471" y="1423362"/>
                  <a:pt x="1545263" y="1398938"/>
                  <a:pt x="1542549" y="1363659"/>
                </a:cubicBezTo>
                <a:cubicBezTo>
                  <a:pt x="1539835" y="1329737"/>
                  <a:pt x="1564259" y="1298529"/>
                  <a:pt x="1599538" y="1295815"/>
                </a:cubicBezTo>
                <a:cubicBezTo>
                  <a:pt x="1633460" y="1293102"/>
                  <a:pt x="1664667" y="1317525"/>
                  <a:pt x="1667381" y="1352804"/>
                </a:cubicBezTo>
                <a:cubicBezTo>
                  <a:pt x="1670095" y="1388083"/>
                  <a:pt x="1645671" y="1417934"/>
                  <a:pt x="1610393" y="1420648"/>
                </a:cubicBezTo>
                <a:close/>
                <a:moveTo>
                  <a:pt x="1117848" y="2009531"/>
                </a:moveTo>
                <a:cubicBezTo>
                  <a:pt x="1083925" y="2009531"/>
                  <a:pt x="1055432" y="1981036"/>
                  <a:pt x="1055432" y="1947115"/>
                </a:cubicBezTo>
                <a:cubicBezTo>
                  <a:pt x="1055432" y="1913192"/>
                  <a:pt x="1083925" y="1884699"/>
                  <a:pt x="1117848" y="1884699"/>
                </a:cubicBezTo>
                <a:cubicBezTo>
                  <a:pt x="1151769" y="1884699"/>
                  <a:pt x="1180264" y="1913192"/>
                  <a:pt x="1180264" y="1947115"/>
                </a:cubicBezTo>
                <a:cubicBezTo>
                  <a:pt x="1180264" y="1981036"/>
                  <a:pt x="1151769" y="2009531"/>
                  <a:pt x="1117848" y="2009531"/>
                </a:cubicBezTo>
                <a:close/>
                <a:moveTo>
                  <a:pt x="421772" y="2263609"/>
                </a:moveTo>
                <a:lnTo>
                  <a:pt x="1252179" y="2263609"/>
                </a:lnTo>
                <a:lnTo>
                  <a:pt x="1252179" y="2043636"/>
                </a:lnTo>
                <a:lnTo>
                  <a:pt x="1727084" y="1474923"/>
                </a:lnTo>
                <a:cubicBezTo>
                  <a:pt x="1789500" y="1401652"/>
                  <a:pt x="1778645" y="1291744"/>
                  <a:pt x="1705374" y="1230685"/>
                </a:cubicBezTo>
                <a:cubicBezTo>
                  <a:pt x="1668737" y="1200155"/>
                  <a:pt x="1623283" y="1187265"/>
                  <a:pt x="1579185" y="1191166"/>
                </a:cubicBezTo>
                <a:lnTo>
                  <a:pt x="1577034" y="1191784"/>
                </a:lnTo>
                <a:lnTo>
                  <a:pt x="412084" y="831747"/>
                </a:lnTo>
                <a:lnTo>
                  <a:pt x="933760" y="481660"/>
                </a:lnTo>
                <a:lnTo>
                  <a:pt x="935767" y="482587"/>
                </a:lnTo>
                <a:cubicBezTo>
                  <a:pt x="956269" y="487654"/>
                  <a:pt x="978064" y="488841"/>
                  <a:pt x="1000113" y="485449"/>
                </a:cubicBezTo>
                <a:lnTo>
                  <a:pt x="1050484" y="466703"/>
                </a:lnTo>
                <a:lnTo>
                  <a:pt x="1163982" y="546820"/>
                </a:lnTo>
                <a:lnTo>
                  <a:pt x="1393294" y="510185"/>
                </a:lnTo>
                <a:lnTo>
                  <a:pt x="1499130" y="331077"/>
                </a:lnTo>
                <a:lnTo>
                  <a:pt x="1490989" y="279516"/>
                </a:lnTo>
                <a:lnTo>
                  <a:pt x="1458424" y="284944"/>
                </a:lnTo>
                <a:lnTo>
                  <a:pt x="1348517" y="447768"/>
                </a:lnTo>
                <a:lnTo>
                  <a:pt x="1181622" y="474906"/>
                </a:lnTo>
                <a:lnTo>
                  <a:pt x="1107305" y="416454"/>
                </a:lnTo>
                <a:lnTo>
                  <a:pt x="1131582" y="363903"/>
                </a:lnTo>
                <a:cubicBezTo>
                  <a:pt x="1136649" y="343401"/>
                  <a:pt x="1137836" y="321606"/>
                  <a:pt x="1134444" y="299557"/>
                </a:cubicBezTo>
                <a:cubicBezTo>
                  <a:pt x="1126981" y="255458"/>
                  <a:pt x="1102557" y="218485"/>
                  <a:pt x="1068975" y="194230"/>
                </a:cubicBezTo>
                <a:lnTo>
                  <a:pt x="1058812" y="189509"/>
                </a:lnTo>
                <a:lnTo>
                  <a:pt x="1117848" y="99051"/>
                </a:lnTo>
                <a:lnTo>
                  <a:pt x="1284743" y="73271"/>
                </a:lnTo>
                <a:lnTo>
                  <a:pt x="1439426" y="194032"/>
                </a:lnTo>
                <a:lnTo>
                  <a:pt x="1473349" y="188605"/>
                </a:lnTo>
                <a:lnTo>
                  <a:pt x="1465208" y="137044"/>
                </a:lnTo>
                <a:lnTo>
                  <a:pt x="1307810" y="0"/>
                </a:lnTo>
                <a:lnTo>
                  <a:pt x="1078498" y="36635"/>
                </a:lnTo>
                <a:lnTo>
                  <a:pt x="982571" y="166745"/>
                </a:lnTo>
                <a:lnTo>
                  <a:pt x="948551" y="165227"/>
                </a:lnTo>
                <a:cubicBezTo>
                  <a:pt x="882404" y="175404"/>
                  <a:pt x="832285" y="225268"/>
                  <a:pt x="817083" y="286773"/>
                </a:cubicBezTo>
                <a:lnTo>
                  <a:pt x="814726" y="339771"/>
                </a:lnTo>
                <a:lnTo>
                  <a:pt x="183313" y="769437"/>
                </a:lnTo>
                <a:lnTo>
                  <a:pt x="159449" y="766569"/>
                </a:lnTo>
                <a:cubicBezTo>
                  <a:pt x="92221" y="771975"/>
                  <a:pt x="31669" y="816498"/>
                  <a:pt x="9281" y="884682"/>
                </a:cubicBezTo>
                <a:cubicBezTo>
                  <a:pt x="-21926" y="976949"/>
                  <a:pt x="28277" y="1074644"/>
                  <a:pt x="119189" y="1104495"/>
                </a:cubicBezTo>
                <a:lnTo>
                  <a:pt x="1284246" y="1464227"/>
                </a:lnTo>
                <a:lnTo>
                  <a:pt x="995450" y="1810070"/>
                </a:lnTo>
                <a:lnTo>
                  <a:pt x="552032" y="1810070"/>
                </a:lnTo>
                <a:cubicBezTo>
                  <a:pt x="480117" y="1810070"/>
                  <a:pt x="421772" y="1868415"/>
                  <a:pt x="421772" y="1940330"/>
                </a:cubicBezTo>
                <a:close/>
              </a:path>
            </a:pathLst>
          </a:custGeom>
          <a:solidFill>
            <a:schemeClr val="bg1">
              <a:alpha val="70000"/>
            </a:schemeClr>
          </a:solidFill>
          <a:ln w="9525" cap="flat">
            <a:noFill/>
            <a:prstDash val="solid"/>
            <a:miter/>
          </a:ln>
        </p:spPr>
        <p:txBody>
          <a:bodyPr wrap="square" rtlCol="0" anchor="ctr">
            <a:no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43"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51"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4"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55"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8" name="Picture 6" descr="Related image"/>
          <p:cNvPicPr>
            <a:picLocks noChangeAspect="1" noChangeArrowheads="1"/>
          </p:cNvPicPr>
          <p:nvPr/>
        </p:nvPicPr>
        <p:blipFill>
          <a:blip r:embed="rId2" cstate="print"/>
          <a:srcRect/>
          <a:stretch>
            <a:fillRect/>
          </a:stretch>
        </p:blipFill>
        <p:spPr bwMode="auto">
          <a:xfrm>
            <a:off x="12039600" y="571500"/>
            <a:ext cx="5715000" cy="3524251"/>
          </a:xfrm>
          <a:prstGeom prst="rect">
            <a:avLst/>
          </a:prstGeom>
          <a:noFill/>
        </p:spPr>
      </p:pic>
      <p:sp>
        <p:nvSpPr>
          <p:cNvPr id="30" name="TextBox 3"/>
          <p:cNvSpPr txBox="1"/>
          <p:nvPr/>
        </p:nvSpPr>
        <p:spPr>
          <a:xfrm>
            <a:off x="3048000" y="19431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(Σχετική) Υγρασία…</a:t>
            </a:r>
            <a:endParaRPr lang="en-US" sz="4200" dirty="0">
              <a:solidFill>
                <a:srgbClr val="FFFFFF"/>
              </a:solidFill>
              <a:latin typeface="Comic Sans MS" pitchFamily="66" charset="0"/>
            </a:endParaRPr>
          </a:p>
        </p:txBody>
      </p:sp>
      <p:pic>
        <p:nvPicPr>
          <p:cNvPr id="20" name="Picture 2"/>
          <p:cNvPicPr>
            <a:picLocks noChangeAspect="1"/>
          </p:cNvPicPr>
          <p:nvPr/>
        </p:nvPicPr>
        <p:blipFill>
          <a:blip r:embed="rId3" cstate="print">
            <a:duotone>
              <a:prstClr val="black"/>
              <a:schemeClr val="accent1">
                <a:tint val="45000"/>
                <a:satMod val="400000"/>
              </a:schemeClr>
            </a:duotone>
          </a:blip>
          <a:srcRect/>
          <a:stretch>
            <a:fillRect/>
          </a:stretch>
        </p:blipFill>
        <p:spPr>
          <a:xfrm rot="940579">
            <a:off x="10116002" y="1690496"/>
            <a:ext cx="2257519" cy="1301152"/>
          </a:xfrm>
          <a:prstGeom prst="rect">
            <a:avLst/>
          </a:prstGeom>
        </p:spPr>
      </p:pic>
      <p:sp>
        <p:nvSpPr>
          <p:cNvPr id="21" name="TextBox 3"/>
          <p:cNvSpPr txBox="1"/>
          <p:nvPr/>
        </p:nvSpPr>
        <p:spPr>
          <a:xfrm>
            <a:off x="762000" y="3314700"/>
            <a:ext cx="12268200" cy="1107996"/>
          </a:xfrm>
          <a:prstGeom prst="rect">
            <a:avLst/>
          </a:prstGeom>
        </p:spPr>
        <p:txBody>
          <a:bodyPr wrap="square" lIns="0" tIns="0" rIns="0" bIns="0" rtlCol="0" anchor="t">
            <a:spAutoFit/>
          </a:bodyPr>
          <a:lstStyle/>
          <a:p>
            <a:pPr marL="396875" indent="-396875">
              <a:lnSpc>
                <a:spcPct val="150000"/>
              </a:lnSpc>
              <a:spcBef>
                <a:spcPct val="0"/>
              </a:spcBef>
              <a:buFont typeface="Wingdings" pitchFamily="2" charset="2"/>
              <a:buChar char="ü"/>
            </a:pPr>
            <a:r>
              <a:rPr lang="el-GR" sz="2400" dirty="0" smtClean="0">
                <a:solidFill>
                  <a:srgbClr val="FFFFFF"/>
                </a:solidFill>
                <a:latin typeface="Comic Sans MS" pitchFamily="66" charset="0"/>
              </a:rPr>
              <a:t>πόσο κοντά στο σημείο κορεσμού (δηλαδή στο να μην μπορεί να δεχτεί άλλους) σε υδρατμούς βρίσκεται ο ατμοσφαιρικός αέρας</a:t>
            </a:r>
          </a:p>
        </p:txBody>
      </p:sp>
      <p:pic>
        <p:nvPicPr>
          <p:cNvPr id="36866" name="Picture 2" descr="Image result for υγρασια"/>
          <p:cNvPicPr>
            <a:picLocks noChangeAspect="1" noChangeArrowheads="1"/>
          </p:cNvPicPr>
          <p:nvPr/>
        </p:nvPicPr>
        <p:blipFill>
          <a:blip r:embed="rId4" cstate="print"/>
          <a:srcRect/>
          <a:stretch>
            <a:fillRect/>
          </a:stretch>
        </p:blipFill>
        <p:spPr bwMode="auto">
          <a:xfrm>
            <a:off x="4419600" y="4533900"/>
            <a:ext cx="9906000" cy="5561511"/>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628900"/>
            <a:ext cx="762000" cy="7543800"/>
            <a:chOff x="0" y="0"/>
            <a:chExt cx="1467792" cy="20933230"/>
          </a:xfrm>
        </p:grpSpPr>
        <p:pic>
          <p:nvPicPr>
            <p:cNvPr id="3" name="Picture 3"/>
            <p:cNvPicPr>
              <a:picLocks noChangeAspect="1"/>
            </p:cNvPicPr>
            <p:nvPr/>
          </p:nvPicPr>
          <p:blipFill>
            <a:blip r:embed="rId2" cstate="print"/>
            <a:srcRect/>
            <a:stretch>
              <a:fillRect/>
            </a:stretch>
          </p:blipFill>
          <p:spPr>
            <a:xfrm>
              <a:off x="0" y="2893117"/>
              <a:ext cx="1467792" cy="1284318"/>
            </a:xfrm>
            <a:prstGeom prst="rect">
              <a:avLst/>
            </a:prstGeom>
          </p:spPr>
        </p:pic>
        <p:pic>
          <p:nvPicPr>
            <p:cNvPr id="4" name="Picture 4"/>
            <p:cNvPicPr>
              <a:picLocks noChangeAspect="1"/>
            </p:cNvPicPr>
            <p:nvPr/>
          </p:nvPicPr>
          <p:blipFill>
            <a:blip r:embed="rId3" cstate="print"/>
            <a:srcRect/>
            <a:stretch>
              <a:fillRect/>
            </a:stretch>
          </p:blipFill>
          <p:spPr>
            <a:xfrm rot="-1042448">
              <a:off x="294945" y="101839"/>
              <a:ext cx="877903" cy="1281610"/>
            </a:xfrm>
            <a:prstGeom prst="rect">
              <a:avLst/>
            </a:prstGeom>
          </p:spPr>
        </p:pic>
        <p:pic>
          <p:nvPicPr>
            <p:cNvPr id="5" name="Picture 5"/>
            <p:cNvPicPr>
              <a:picLocks noChangeAspect="1"/>
            </p:cNvPicPr>
            <p:nvPr/>
          </p:nvPicPr>
          <p:blipFill>
            <a:blip r:embed="rId2" cstate="print"/>
            <a:srcRect/>
            <a:stretch>
              <a:fillRect/>
            </a:stretch>
          </p:blipFill>
          <p:spPr>
            <a:xfrm>
              <a:off x="0" y="8478382"/>
              <a:ext cx="1467792" cy="1284318"/>
            </a:xfrm>
            <a:prstGeom prst="rect">
              <a:avLst/>
            </a:prstGeom>
          </p:spPr>
        </p:pic>
        <p:pic>
          <p:nvPicPr>
            <p:cNvPr id="6" name="Picture 6"/>
            <p:cNvPicPr>
              <a:picLocks noChangeAspect="1"/>
            </p:cNvPicPr>
            <p:nvPr/>
          </p:nvPicPr>
          <p:blipFill>
            <a:blip r:embed="rId3" cstate="print"/>
            <a:srcRect l="22" r="22"/>
            <a:stretch>
              <a:fillRect/>
            </a:stretch>
          </p:blipFill>
          <p:spPr>
            <a:xfrm rot="-1042448">
              <a:off x="294945" y="5687104"/>
              <a:ext cx="877903" cy="1281610"/>
            </a:xfrm>
            <a:prstGeom prst="rect">
              <a:avLst/>
            </a:prstGeom>
          </p:spPr>
        </p:pic>
        <p:pic>
          <p:nvPicPr>
            <p:cNvPr id="7" name="Picture 7"/>
            <p:cNvPicPr>
              <a:picLocks noChangeAspect="1"/>
            </p:cNvPicPr>
            <p:nvPr/>
          </p:nvPicPr>
          <p:blipFill>
            <a:blip r:embed="rId4" cstate="print"/>
            <a:srcRect/>
            <a:stretch>
              <a:fillRect/>
            </a:stretch>
          </p:blipFill>
          <p:spPr>
            <a:xfrm>
              <a:off x="0" y="14063647"/>
              <a:ext cx="1467792" cy="1284318"/>
            </a:xfrm>
            <a:prstGeom prst="rect">
              <a:avLst/>
            </a:prstGeom>
          </p:spPr>
        </p:pic>
        <p:pic>
          <p:nvPicPr>
            <p:cNvPr id="8" name="Picture 8"/>
            <p:cNvPicPr>
              <a:picLocks noChangeAspect="1"/>
            </p:cNvPicPr>
            <p:nvPr/>
          </p:nvPicPr>
          <p:blipFill>
            <a:blip r:embed="rId3" cstate="print"/>
            <a:srcRect/>
            <a:stretch>
              <a:fillRect/>
            </a:stretch>
          </p:blipFill>
          <p:spPr>
            <a:xfrm rot="-1042448">
              <a:off x="294945" y="11272369"/>
              <a:ext cx="877903" cy="1281610"/>
            </a:xfrm>
            <a:prstGeom prst="rect">
              <a:avLst/>
            </a:prstGeom>
          </p:spPr>
        </p:pic>
        <p:pic>
          <p:nvPicPr>
            <p:cNvPr id="9" name="Picture 9"/>
            <p:cNvPicPr>
              <a:picLocks noChangeAspect="1"/>
            </p:cNvPicPr>
            <p:nvPr/>
          </p:nvPicPr>
          <p:blipFill>
            <a:blip r:embed="rId4" cstate="print"/>
            <a:srcRect/>
            <a:stretch>
              <a:fillRect/>
            </a:stretch>
          </p:blipFill>
          <p:spPr>
            <a:xfrm>
              <a:off x="0" y="19648912"/>
              <a:ext cx="1467792" cy="1284318"/>
            </a:xfrm>
            <a:prstGeom prst="rect">
              <a:avLst/>
            </a:prstGeom>
          </p:spPr>
        </p:pic>
        <p:pic>
          <p:nvPicPr>
            <p:cNvPr id="10" name="Picture 10"/>
            <p:cNvPicPr>
              <a:picLocks noChangeAspect="1"/>
            </p:cNvPicPr>
            <p:nvPr/>
          </p:nvPicPr>
          <p:blipFill>
            <a:blip r:embed="rId5" cstate="print"/>
            <a:srcRect/>
            <a:stretch>
              <a:fillRect/>
            </a:stretch>
          </p:blipFill>
          <p:spPr>
            <a:xfrm rot="-1042448">
              <a:off x="294945" y="16857633"/>
              <a:ext cx="877903" cy="1281610"/>
            </a:xfrm>
            <a:prstGeom prst="rect">
              <a:avLst/>
            </a:prstGeom>
          </p:spPr>
        </p:pic>
      </p:grpSp>
      <p:grpSp>
        <p:nvGrpSpPr>
          <p:cNvPr id="11" name="Group 11"/>
          <p:cNvGrpSpPr/>
          <p:nvPr/>
        </p:nvGrpSpPr>
        <p:grpSpPr>
          <a:xfrm>
            <a:off x="152400" y="2019300"/>
            <a:ext cx="1066800" cy="8140084"/>
            <a:chOff x="0" y="0"/>
            <a:chExt cx="1401355" cy="21216645"/>
          </a:xfrm>
        </p:grpSpPr>
        <p:pic>
          <p:nvPicPr>
            <p:cNvPr id="12" name="Picture 12"/>
            <p:cNvPicPr>
              <a:picLocks noChangeAspect="1"/>
            </p:cNvPicPr>
            <p:nvPr/>
          </p:nvPicPr>
          <p:blipFill>
            <a:blip r:embed="rId6" cstate="print"/>
            <a:srcRect/>
            <a:stretch>
              <a:fillRect/>
            </a:stretch>
          </p:blipFill>
          <p:spPr>
            <a:xfrm>
              <a:off x="0" y="0"/>
              <a:ext cx="1401355" cy="1234761"/>
            </a:xfrm>
            <a:prstGeom prst="rect">
              <a:avLst/>
            </a:prstGeom>
          </p:spPr>
        </p:pic>
        <p:pic>
          <p:nvPicPr>
            <p:cNvPr id="13" name="Picture 13"/>
            <p:cNvPicPr>
              <a:picLocks noChangeAspect="1"/>
            </p:cNvPicPr>
            <p:nvPr/>
          </p:nvPicPr>
          <p:blipFill>
            <a:blip r:embed="rId7" cstate="print"/>
            <a:srcRect/>
            <a:stretch>
              <a:fillRect/>
            </a:stretch>
          </p:blipFill>
          <p:spPr>
            <a:xfrm>
              <a:off x="112562" y="2888000"/>
              <a:ext cx="1176232" cy="1176232"/>
            </a:xfrm>
            <a:prstGeom prst="rect">
              <a:avLst/>
            </a:prstGeom>
          </p:spPr>
        </p:pic>
        <p:pic>
          <p:nvPicPr>
            <p:cNvPr id="14" name="Picture 14"/>
            <p:cNvPicPr>
              <a:picLocks noChangeAspect="1"/>
            </p:cNvPicPr>
            <p:nvPr/>
          </p:nvPicPr>
          <p:blipFill>
            <a:blip r:embed="rId8" cstate="print"/>
            <a:srcRect/>
            <a:stretch>
              <a:fillRect/>
            </a:stretch>
          </p:blipFill>
          <p:spPr>
            <a:xfrm>
              <a:off x="0" y="5717471"/>
              <a:ext cx="1401355" cy="1234761"/>
            </a:xfrm>
            <a:prstGeom prst="rect">
              <a:avLst/>
            </a:prstGeom>
          </p:spPr>
        </p:pic>
        <p:pic>
          <p:nvPicPr>
            <p:cNvPr id="15" name="Picture 15"/>
            <p:cNvPicPr>
              <a:picLocks noChangeAspect="1"/>
            </p:cNvPicPr>
            <p:nvPr/>
          </p:nvPicPr>
          <p:blipFill>
            <a:blip r:embed="rId9" cstate="print"/>
            <a:srcRect/>
            <a:stretch>
              <a:fillRect/>
            </a:stretch>
          </p:blipFill>
          <p:spPr>
            <a:xfrm>
              <a:off x="112562" y="8605471"/>
              <a:ext cx="1176232" cy="1176232"/>
            </a:xfrm>
            <a:prstGeom prst="rect">
              <a:avLst/>
            </a:prstGeom>
          </p:spPr>
        </p:pic>
        <p:pic>
          <p:nvPicPr>
            <p:cNvPr id="16" name="Picture 16"/>
            <p:cNvPicPr>
              <a:picLocks noChangeAspect="1"/>
            </p:cNvPicPr>
            <p:nvPr/>
          </p:nvPicPr>
          <p:blipFill>
            <a:blip r:embed="rId8" cstate="print"/>
            <a:srcRect/>
            <a:stretch>
              <a:fillRect/>
            </a:stretch>
          </p:blipFill>
          <p:spPr>
            <a:xfrm>
              <a:off x="0" y="11434942"/>
              <a:ext cx="1401355" cy="1234761"/>
            </a:xfrm>
            <a:prstGeom prst="rect">
              <a:avLst/>
            </a:prstGeom>
          </p:spPr>
        </p:pic>
        <p:pic>
          <p:nvPicPr>
            <p:cNvPr id="17" name="Picture 17"/>
            <p:cNvPicPr>
              <a:picLocks noChangeAspect="1"/>
            </p:cNvPicPr>
            <p:nvPr/>
          </p:nvPicPr>
          <p:blipFill>
            <a:blip r:embed="rId9" cstate="print"/>
            <a:srcRect/>
            <a:stretch>
              <a:fillRect/>
            </a:stretch>
          </p:blipFill>
          <p:spPr>
            <a:xfrm>
              <a:off x="112562" y="14322942"/>
              <a:ext cx="1176232" cy="1176232"/>
            </a:xfrm>
            <a:prstGeom prst="rect">
              <a:avLst/>
            </a:prstGeom>
          </p:spPr>
        </p:pic>
        <p:pic>
          <p:nvPicPr>
            <p:cNvPr id="18" name="Picture 18"/>
            <p:cNvPicPr>
              <a:picLocks noChangeAspect="1"/>
            </p:cNvPicPr>
            <p:nvPr/>
          </p:nvPicPr>
          <p:blipFill>
            <a:blip r:embed="rId8" cstate="print"/>
            <a:srcRect/>
            <a:stretch>
              <a:fillRect/>
            </a:stretch>
          </p:blipFill>
          <p:spPr>
            <a:xfrm>
              <a:off x="0" y="17152413"/>
              <a:ext cx="1401355" cy="1234761"/>
            </a:xfrm>
            <a:prstGeom prst="rect">
              <a:avLst/>
            </a:prstGeom>
          </p:spPr>
        </p:pic>
        <p:pic>
          <p:nvPicPr>
            <p:cNvPr id="19" name="Picture 19"/>
            <p:cNvPicPr>
              <a:picLocks noChangeAspect="1"/>
            </p:cNvPicPr>
            <p:nvPr/>
          </p:nvPicPr>
          <p:blipFill>
            <a:blip r:embed="rId7" cstate="print"/>
            <a:srcRect/>
            <a:stretch>
              <a:fillRect/>
            </a:stretch>
          </p:blipFill>
          <p:spPr>
            <a:xfrm>
              <a:off x="112562" y="20040413"/>
              <a:ext cx="1176232" cy="1176232"/>
            </a:xfrm>
            <a:prstGeom prst="rect">
              <a:avLst/>
            </a:prstGeom>
          </p:spPr>
        </p:pic>
      </p:grpSp>
      <p:grpSp>
        <p:nvGrpSpPr>
          <p:cNvPr id="20"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26"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1"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36"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9"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40"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TextBox 3"/>
          <p:cNvSpPr txBox="1"/>
          <p:nvPr/>
        </p:nvSpPr>
        <p:spPr>
          <a:xfrm>
            <a:off x="4648200" y="21717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Ώρα να δημιουργήσουμε βροχή!!!</a:t>
            </a:r>
            <a:endParaRPr lang="en-US" sz="4200" dirty="0">
              <a:solidFill>
                <a:srgbClr val="FFFFFF"/>
              </a:solidFill>
              <a:latin typeface="Comic Sans MS" pitchFamily="66" charset="0"/>
            </a:endParaRPr>
          </a:p>
        </p:txBody>
      </p:sp>
      <p:pic>
        <p:nvPicPr>
          <p:cNvPr id="39941" name="Picture 5"/>
          <p:cNvPicPr>
            <a:picLocks noChangeAspect="1" noChangeArrowheads="1"/>
          </p:cNvPicPr>
          <p:nvPr/>
        </p:nvPicPr>
        <p:blipFill>
          <a:blip r:embed="rId10" cstate="print"/>
          <a:srcRect/>
          <a:stretch>
            <a:fillRect/>
          </a:stretch>
        </p:blipFill>
        <p:spPr bwMode="auto">
          <a:xfrm>
            <a:off x="4572000" y="3390900"/>
            <a:ext cx="9496425" cy="606742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62000" y="2171700"/>
            <a:ext cx="124206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Πρώτος σταθμός… </a:t>
            </a:r>
            <a:r>
              <a:rPr lang="en-US" sz="4200" dirty="0" smtClean="0">
                <a:solidFill>
                  <a:srgbClr val="FFFFFF"/>
                </a:solidFill>
                <a:latin typeface="Comic Sans MS" pitchFamily="66" charset="0"/>
              </a:rPr>
              <a:t>Cape Town – </a:t>
            </a:r>
            <a:r>
              <a:rPr lang="el-GR" sz="4200" dirty="0" smtClean="0">
                <a:solidFill>
                  <a:srgbClr val="FFFFFF"/>
                </a:solidFill>
                <a:latin typeface="Comic Sans MS" pitchFamily="66" charset="0"/>
              </a:rPr>
              <a:t>Νότια Αφρική!!!</a:t>
            </a:r>
            <a:endParaRPr lang="en-US" sz="4200" dirty="0">
              <a:solidFill>
                <a:srgbClr val="FFFFFF"/>
              </a:solidFill>
              <a:latin typeface="Comic Sans MS" pitchFamily="66" charset="0"/>
            </a:endParaRPr>
          </a:p>
        </p:txBody>
      </p:sp>
      <p:grpSp>
        <p:nvGrpSpPr>
          <p:cNvPr id="14"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15"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2"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23"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6"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27"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026" name="Picture 2"/>
          <p:cNvPicPr>
            <a:picLocks noChangeAspect="1" noChangeArrowheads="1"/>
          </p:cNvPicPr>
          <p:nvPr/>
        </p:nvPicPr>
        <p:blipFill>
          <a:blip r:embed="rId3" cstate="print"/>
          <a:srcRect/>
          <a:stretch>
            <a:fillRect/>
          </a:stretch>
        </p:blipFill>
        <p:spPr bwMode="auto">
          <a:xfrm>
            <a:off x="685800" y="4229100"/>
            <a:ext cx="8486775" cy="5438775"/>
          </a:xfrm>
          <a:prstGeom prst="rect">
            <a:avLst/>
          </a:prstGeom>
          <a:ln>
            <a:noFill/>
          </a:ln>
          <a:effectLst>
            <a:softEdge rad="112500"/>
          </a:effectLst>
        </p:spPr>
      </p:pic>
      <p:sp>
        <p:nvSpPr>
          <p:cNvPr id="28" name="27 - Επεξήγηση με στρογγυλεμένο παραλληλόγραμμο"/>
          <p:cNvSpPr/>
          <p:nvPr/>
        </p:nvSpPr>
        <p:spPr>
          <a:xfrm>
            <a:off x="9982200" y="4305300"/>
            <a:ext cx="7696200" cy="5257800"/>
          </a:xfrm>
          <a:prstGeom prst="wedgeRoundRectCallout">
            <a:avLst>
              <a:gd name="adj1" fmla="val -81963"/>
              <a:gd name="adj2" fmla="val 5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latin typeface="Comic Sans MS" pitchFamily="66" charset="0"/>
              </a:rPr>
              <a:t>Steam Academy</a:t>
            </a:r>
            <a:r>
              <a:rPr lang="el-GR" sz="2400" dirty="0" smtClean="0">
                <a:effectLst>
                  <a:outerShdw blurRad="38100" dist="38100" dir="2700000" algn="tl">
                    <a:srgbClr val="000000">
                      <a:alpha val="43137"/>
                    </a:srgbClr>
                  </a:outerShdw>
                </a:effectLst>
                <a:latin typeface="Comic Sans MS" pitchFamily="66" charset="0"/>
              </a:rPr>
              <a:t>, έχει φτάσει το μήνυμά μας; Είμαστε ο</a:t>
            </a:r>
            <a:r>
              <a:rPr lang="en-US" sz="2400" dirty="0" smtClean="0">
                <a:effectLst>
                  <a:outerShdw blurRad="38100" dist="38100" dir="2700000" algn="tl">
                    <a:srgbClr val="000000">
                      <a:alpha val="43137"/>
                    </a:srgbClr>
                  </a:outerShdw>
                </a:effectLst>
                <a:latin typeface="Comic Sans MS" pitchFamily="66" charset="0"/>
              </a:rPr>
              <a:t> </a:t>
            </a:r>
            <a:r>
              <a:rPr lang="en-US" sz="2400" dirty="0" err="1" smtClean="0">
                <a:effectLst>
                  <a:outerShdw blurRad="38100" dist="38100" dir="2700000" algn="tl">
                    <a:srgbClr val="000000">
                      <a:alpha val="43137"/>
                    </a:srgbClr>
                  </a:outerShdw>
                </a:effectLst>
                <a:latin typeface="Comic Sans MS" pitchFamily="66" charset="0"/>
              </a:rPr>
              <a:t>Olamide</a:t>
            </a:r>
            <a:r>
              <a:rPr lang="el-GR" sz="2400" dirty="0" smtClean="0">
                <a:effectLst>
                  <a:outerShdw blurRad="38100" dist="38100" dir="2700000" algn="tl">
                    <a:srgbClr val="000000">
                      <a:alpha val="43137"/>
                    </a:srgbClr>
                  </a:outerShdw>
                </a:effectLst>
                <a:latin typeface="Comic Sans MS" pitchFamily="66" charset="0"/>
              </a:rPr>
              <a:t> και η </a:t>
            </a:r>
            <a:r>
              <a:rPr lang="en-US" sz="2400" dirty="0" err="1" smtClean="0">
                <a:effectLst>
                  <a:outerShdw blurRad="38100" dist="38100" dir="2700000" algn="tl">
                    <a:srgbClr val="000000">
                      <a:alpha val="43137"/>
                    </a:srgbClr>
                  </a:outerShdw>
                </a:effectLst>
                <a:latin typeface="Comic Sans MS" pitchFamily="66" charset="0"/>
              </a:rPr>
              <a:t>Anouket</a:t>
            </a:r>
            <a:r>
              <a:rPr lang="el-GR" sz="2400" dirty="0" smtClean="0">
                <a:effectLst>
                  <a:outerShdw blurRad="38100" dist="38100" dir="2700000" algn="tl">
                    <a:srgbClr val="000000">
                      <a:alpha val="43137"/>
                    </a:srgbClr>
                  </a:outerShdw>
                </a:effectLst>
                <a:latin typeface="Comic Sans MS" pitchFamily="66" charset="0"/>
              </a:rPr>
              <a:t>, από το </a:t>
            </a:r>
            <a:r>
              <a:rPr lang="en-US" sz="2400" dirty="0" smtClean="0">
                <a:effectLst>
                  <a:outerShdw blurRad="38100" dist="38100" dir="2700000" algn="tl">
                    <a:srgbClr val="000000">
                      <a:alpha val="43137"/>
                    </a:srgbClr>
                  </a:outerShdw>
                </a:effectLst>
                <a:latin typeface="Comic Sans MS" pitchFamily="66" charset="0"/>
              </a:rPr>
              <a:t>Cape Town</a:t>
            </a:r>
            <a:r>
              <a:rPr lang="el-GR" sz="2400" dirty="0" smtClean="0">
                <a:effectLst>
                  <a:outerShdw blurRad="38100" dist="38100" dir="2700000" algn="tl">
                    <a:srgbClr val="000000">
                      <a:alpha val="43137"/>
                    </a:srgbClr>
                  </a:outerShdw>
                </a:effectLst>
                <a:latin typeface="Comic Sans MS" pitchFamily="66" charset="0"/>
              </a:rPr>
              <a:t> της Νότιας Αφρικής. Αντιμετωπίζουμε πρόβλημα με το νερό… Κινδυνεύουμε από λειψυδρία, δηλαδή έλλειψη νερού, λόγο μιας τριετούς περιόδου ξηρασίας, αλλά και το λιγοστό νερό που έχουμε διαθέσιμο, είναι βρώμικο… Χρειαζόμαστε τη βοήθειά σας! </a:t>
            </a:r>
            <a:endParaRPr lang="en-US" sz="2400" dirty="0" smtClean="0">
              <a:effectLst>
                <a:outerShdw blurRad="38100" dist="38100" dir="2700000" algn="tl">
                  <a:srgbClr val="000000">
                    <a:alpha val="43137"/>
                  </a:srgbClr>
                </a:outerShdw>
              </a:effectLst>
              <a:latin typeface="Comic Sans MS" pitchFamily="66" charset="0"/>
            </a:endParaRPr>
          </a:p>
          <a:p>
            <a:pPr algn="ctr"/>
            <a:endParaRPr lang="en-US" sz="2400" dirty="0" smtClean="0">
              <a:effectLst>
                <a:outerShdw blurRad="38100" dist="38100" dir="2700000" algn="tl">
                  <a:srgbClr val="000000">
                    <a:alpha val="43137"/>
                  </a:srgbClr>
                </a:outerShdw>
              </a:effectLst>
              <a:latin typeface="Comic Sans MS" pitchFamily="66" charset="0"/>
            </a:endParaRPr>
          </a:p>
          <a:p>
            <a:pPr algn="ctr"/>
            <a:r>
              <a:rPr lang="el-GR" sz="2400" dirty="0" smtClean="0">
                <a:effectLst>
                  <a:outerShdw blurRad="38100" dist="38100" dir="2700000" algn="tl">
                    <a:srgbClr val="000000">
                      <a:alpha val="43137"/>
                    </a:srgbClr>
                  </a:outerShdw>
                </a:effectLst>
                <a:latin typeface="Comic Sans MS" pitchFamily="66" charset="0"/>
              </a:rPr>
              <a:t>Μπορείτε να καθαρίσετε το νερό μας, αλλά και να μας εξηγήσετε γιατί πέφτουν οι σταγόνες της βροχής στη γη;</a:t>
            </a:r>
            <a:endParaRPr lang="el-GR" sz="2400" dirty="0">
              <a:effectLst>
                <a:outerShdw blurRad="38100" dist="38100" dir="2700000" algn="tl">
                  <a:srgbClr val="000000">
                    <a:alpha val="43137"/>
                  </a:srgbClr>
                </a:outerShdw>
              </a:effectLst>
              <a:latin typeface="Comic Sans MS" pitchFamily="66" charset="0"/>
            </a:endParaRPr>
          </a:p>
        </p:txBody>
      </p:sp>
      <p:pic>
        <p:nvPicPr>
          <p:cNvPr id="1030" name="Picture 6" descr="Related image"/>
          <p:cNvPicPr>
            <a:picLocks noChangeAspect="1" noChangeArrowheads="1"/>
          </p:cNvPicPr>
          <p:nvPr/>
        </p:nvPicPr>
        <p:blipFill>
          <a:blip r:embed="rId4" cstate="print"/>
          <a:srcRect/>
          <a:stretch>
            <a:fillRect/>
          </a:stretch>
        </p:blipFill>
        <p:spPr bwMode="auto">
          <a:xfrm>
            <a:off x="12039600" y="571500"/>
            <a:ext cx="5715000" cy="35242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43"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0"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51"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4"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55"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8" name="Picture 6" descr="Related image"/>
          <p:cNvPicPr>
            <a:picLocks noChangeAspect="1" noChangeArrowheads="1"/>
          </p:cNvPicPr>
          <p:nvPr/>
        </p:nvPicPr>
        <p:blipFill>
          <a:blip r:embed="rId2" cstate="print"/>
          <a:srcRect/>
          <a:stretch>
            <a:fillRect/>
          </a:stretch>
        </p:blipFill>
        <p:spPr bwMode="auto">
          <a:xfrm>
            <a:off x="12039600" y="571500"/>
            <a:ext cx="5715000" cy="3524251"/>
          </a:xfrm>
          <a:prstGeom prst="rect">
            <a:avLst/>
          </a:prstGeom>
          <a:noFill/>
        </p:spPr>
      </p:pic>
      <p:pic>
        <p:nvPicPr>
          <p:cNvPr id="5122" name="Picture 2" descr="Image result for cape town"/>
          <p:cNvPicPr>
            <a:picLocks noChangeAspect="1" noChangeArrowheads="1"/>
          </p:cNvPicPr>
          <p:nvPr/>
        </p:nvPicPr>
        <p:blipFill>
          <a:blip r:embed="rId3" cstate="print"/>
          <a:srcRect/>
          <a:stretch>
            <a:fillRect/>
          </a:stretch>
        </p:blipFill>
        <p:spPr bwMode="auto">
          <a:xfrm>
            <a:off x="838200" y="2933700"/>
            <a:ext cx="8102600" cy="6076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TextBox 3"/>
          <p:cNvSpPr txBox="1"/>
          <p:nvPr/>
        </p:nvSpPr>
        <p:spPr>
          <a:xfrm>
            <a:off x="3048000" y="1943100"/>
            <a:ext cx="9296400" cy="756617"/>
          </a:xfrm>
          <a:prstGeom prst="rect">
            <a:avLst/>
          </a:prstGeom>
        </p:spPr>
        <p:txBody>
          <a:bodyPr wrap="square" lIns="0" tIns="0" rIns="0" bIns="0" rtlCol="0" anchor="t">
            <a:spAutoFit/>
          </a:bodyPr>
          <a:lstStyle/>
          <a:p>
            <a:pPr algn="ctr">
              <a:lnSpc>
                <a:spcPts val="5880"/>
              </a:lnSpc>
              <a:spcBef>
                <a:spcPct val="0"/>
              </a:spcBef>
            </a:pPr>
            <a:r>
              <a:rPr lang="en-US" sz="4200" dirty="0" smtClean="0">
                <a:solidFill>
                  <a:srgbClr val="FFFFFF"/>
                </a:solidFill>
                <a:latin typeface="Comic Sans MS" pitchFamily="66" charset="0"/>
              </a:rPr>
              <a:t>Cape Town – </a:t>
            </a:r>
            <a:r>
              <a:rPr lang="el-GR" sz="4200" dirty="0" smtClean="0">
                <a:solidFill>
                  <a:srgbClr val="FFFFFF"/>
                </a:solidFill>
                <a:latin typeface="Comic Sans MS" pitchFamily="66" charset="0"/>
              </a:rPr>
              <a:t>Νότια Αφρική!!!</a:t>
            </a:r>
            <a:endParaRPr lang="en-US" sz="4200" dirty="0">
              <a:solidFill>
                <a:srgbClr val="FFFFFF"/>
              </a:solidFill>
              <a:latin typeface="Comic Sans MS" pitchFamily="66" charset="0"/>
            </a:endParaRPr>
          </a:p>
        </p:txBody>
      </p:sp>
      <p:sp>
        <p:nvSpPr>
          <p:cNvPr id="32" name="TextBox 3"/>
          <p:cNvSpPr txBox="1"/>
          <p:nvPr/>
        </p:nvSpPr>
        <p:spPr>
          <a:xfrm>
            <a:off x="9372600" y="5057229"/>
            <a:ext cx="8534400" cy="3667671"/>
          </a:xfrm>
          <a:prstGeom prst="rect">
            <a:avLst/>
          </a:prstGeom>
        </p:spPr>
        <p:txBody>
          <a:bodyPr wrap="square" lIns="0" tIns="0" rIns="0" bIns="0" rtlCol="0" anchor="t">
            <a:spAutoFit/>
          </a:bodyPr>
          <a:lstStyle/>
          <a:p>
            <a:pPr marL="742950" indent="-742950" algn="ctr">
              <a:spcBef>
                <a:spcPct val="0"/>
              </a:spcBef>
            </a:pPr>
            <a:r>
              <a:rPr lang="el-GR" sz="2800" dirty="0" smtClean="0">
                <a:solidFill>
                  <a:srgbClr val="FFFFFF"/>
                </a:solidFill>
                <a:latin typeface="Comic Sans MS" pitchFamily="66" charset="0"/>
              </a:rPr>
              <a:t>Νομοθετική πρωτεύουσα / τρίτη σε πληθυσμό πόλη της Νότιας Αφρικής</a:t>
            </a:r>
            <a:endParaRPr lang="en-US" sz="2800" dirty="0" smtClean="0">
              <a:solidFill>
                <a:srgbClr val="FFFFFF"/>
              </a:solidFill>
              <a:latin typeface="Comic Sans MS" pitchFamily="66" charset="0"/>
            </a:endParaRPr>
          </a:p>
          <a:p>
            <a:pPr marL="742950" indent="-742950">
              <a:lnSpc>
                <a:spcPts val="5880"/>
              </a:lnSpc>
              <a:spcBef>
                <a:spcPct val="0"/>
              </a:spcBef>
            </a:pPr>
            <a:r>
              <a:rPr lang="el-GR" sz="2800" dirty="0" smtClean="0">
                <a:solidFill>
                  <a:srgbClr val="FFFFFF"/>
                </a:solidFill>
                <a:latin typeface="Comic Sans MS" pitchFamily="66" charset="0"/>
              </a:rPr>
              <a:t>Γλώσσα: </a:t>
            </a:r>
          </a:p>
          <a:p>
            <a:pPr marL="742950" indent="-742950">
              <a:spcBef>
                <a:spcPct val="0"/>
              </a:spcBef>
              <a:buFont typeface="Wingdings" pitchFamily="2" charset="2"/>
              <a:buChar char="ü"/>
            </a:pPr>
            <a:r>
              <a:rPr lang="el-GR" sz="2800" dirty="0" smtClean="0">
                <a:solidFill>
                  <a:srgbClr val="FFFFFF"/>
                </a:solidFill>
                <a:latin typeface="Comic Sans MS" pitchFamily="66" charset="0"/>
              </a:rPr>
              <a:t>Νοτιοαφρικανικά αγγλικά</a:t>
            </a:r>
          </a:p>
          <a:p>
            <a:pPr marL="742950" indent="-742950">
              <a:spcBef>
                <a:spcPct val="0"/>
              </a:spcBef>
              <a:buFont typeface="Wingdings" pitchFamily="2" charset="2"/>
              <a:buChar char="ü"/>
            </a:pPr>
            <a:r>
              <a:rPr lang="el-GR" sz="2800" dirty="0" err="1" smtClean="0">
                <a:solidFill>
                  <a:srgbClr val="FFFFFF"/>
                </a:solidFill>
                <a:latin typeface="Comic Sans MS" pitchFamily="66" charset="0"/>
              </a:rPr>
              <a:t>Άφρικαανς</a:t>
            </a:r>
            <a:endParaRPr lang="el-GR" sz="2800" dirty="0" smtClean="0">
              <a:solidFill>
                <a:srgbClr val="FFFFFF"/>
              </a:solidFill>
              <a:latin typeface="Comic Sans MS" pitchFamily="66" charset="0"/>
            </a:endParaRPr>
          </a:p>
          <a:p>
            <a:pPr marL="742950" indent="-742950">
              <a:lnSpc>
                <a:spcPts val="5880"/>
              </a:lnSpc>
              <a:spcBef>
                <a:spcPct val="0"/>
              </a:spcBef>
            </a:pPr>
            <a:r>
              <a:rPr lang="el-GR" sz="2800" dirty="0" smtClean="0">
                <a:solidFill>
                  <a:srgbClr val="FFFFFF"/>
                </a:solidFill>
                <a:latin typeface="Comic Sans MS" pitchFamily="66" charset="0"/>
              </a:rPr>
              <a:t>Νόμισμα:</a:t>
            </a:r>
          </a:p>
          <a:p>
            <a:pPr marL="742950" indent="-742950">
              <a:spcBef>
                <a:spcPct val="0"/>
              </a:spcBef>
              <a:buFont typeface="Wingdings" pitchFamily="2" charset="2"/>
              <a:buChar char="ü"/>
            </a:pPr>
            <a:r>
              <a:rPr lang="en-US" sz="2800" dirty="0" smtClean="0">
                <a:solidFill>
                  <a:srgbClr val="FFFFFF"/>
                </a:solidFill>
                <a:latin typeface="Comic Sans MS" pitchFamily="66" charset="0"/>
              </a:rPr>
              <a:t>RAD (10RAD = 1 €)</a:t>
            </a:r>
            <a:endParaRPr lang="en-US" sz="2800" dirty="0">
              <a:solidFill>
                <a:srgbClr val="FFFFFF"/>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43"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51"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4"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55"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8" name="Picture 6" descr="Related image"/>
          <p:cNvPicPr>
            <a:picLocks noChangeAspect="1" noChangeArrowheads="1"/>
          </p:cNvPicPr>
          <p:nvPr/>
        </p:nvPicPr>
        <p:blipFill>
          <a:blip r:embed="rId2" cstate="print"/>
          <a:srcRect/>
          <a:stretch>
            <a:fillRect/>
          </a:stretch>
        </p:blipFill>
        <p:spPr bwMode="auto">
          <a:xfrm>
            <a:off x="12039600" y="571500"/>
            <a:ext cx="5715000" cy="3524251"/>
          </a:xfrm>
          <a:prstGeom prst="rect">
            <a:avLst/>
          </a:prstGeom>
          <a:noFill/>
        </p:spPr>
      </p:pic>
      <p:sp>
        <p:nvSpPr>
          <p:cNvPr id="30" name="TextBox 3"/>
          <p:cNvSpPr txBox="1"/>
          <p:nvPr/>
        </p:nvSpPr>
        <p:spPr>
          <a:xfrm>
            <a:off x="3048000" y="19431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Ρύπανση υδάτων…</a:t>
            </a:r>
            <a:endParaRPr lang="en-US" sz="4200" dirty="0">
              <a:solidFill>
                <a:srgbClr val="FFFFFF"/>
              </a:solidFill>
              <a:latin typeface="Comic Sans MS" pitchFamily="66" charset="0"/>
            </a:endParaRPr>
          </a:p>
        </p:txBody>
      </p:sp>
      <p:pic>
        <p:nvPicPr>
          <p:cNvPr id="20" name="Picture 2"/>
          <p:cNvPicPr>
            <a:picLocks noChangeAspect="1"/>
          </p:cNvPicPr>
          <p:nvPr/>
        </p:nvPicPr>
        <p:blipFill>
          <a:blip r:embed="rId3" cstate="print">
            <a:duotone>
              <a:prstClr val="black"/>
              <a:schemeClr val="accent1">
                <a:tint val="45000"/>
                <a:satMod val="400000"/>
              </a:schemeClr>
            </a:duotone>
          </a:blip>
          <a:srcRect/>
          <a:stretch>
            <a:fillRect/>
          </a:stretch>
        </p:blipFill>
        <p:spPr>
          <a:xfrm rot="940579">
            <a:off x="10116002" y="1690496"/>
            <a:ext cx="2257519" cy="1301152"/>
          </a:xfrm>
          <a:prstGeom prst="rect">
            <a:avLst/>
          </a:prstGeom>
        </p:spPr>
      </p:pic>
      <p:sp>
        <p:nvSpPr>
          <p:cNvPr id="21" name="TextBox 3"/>
          <p:cNvSpPr txBox="1"/>
          <p:nvPr/>
        </p:nvSpPr>
        <p:spPr>
          <a:xfrm>
            <a:off x="12115800" y="5143500"/>
            <a:ext cx="5562600" cy="3877985"/>
          </a:xfrm>
          <a:prstGeom prst="rect">
            <a:avLst/>
          </a:prstGeom>
        </p:spPr>
        <p:txBody>
          <a:bodyPr wrap="square" lIns="0" tIns="0" rIns="0" bIns="0" rtlCol="0" anchor="t">
            <a:spAutoFit/>
          </a:bodyPr>
          <a:lstStyle/>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Αστικά λύματα</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Αγροτική ρύπανση</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Βιομηχανική ρύπανση</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Ρύπανση από πετρελαιοειδή</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Τοξικές χημικές ουσίες</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Άλλο…;;;</a:t>
            </a:r>
          </a:p>
        </p:txBody>
      </p:sp>
      <p:pic>
        <p:nvPicPr>
          <p:cNvPr id="35844" name="Picture 4" descr="Related image"/>
          <p:cNvPicPr>
            <a:picLocks noChangeAspect="1" noChangeArrowheads="1"/>
          </p:cNvPicPr>
          <p:nvPr/>
        </p:nvPicPr>
        <p:blipFill>
          <a:blip r:embed="rId4" cstate="print"/>
          <a:srcRect/>
          <a:stretch>
            <a:fillRect/>
          </a:stretch>
        </p:blipFill>
        <p:spPr bwMode="auto">
          <a:xfrm>
            <a:off x="762000" y="2628900"/>
            <a:ext cx="5715000" cy="4286250"/>
          </a:xfrm>
          <a:prstGeom prst="rect">
            <a:avLst/>
          </a:prstGeom>
          <a:ln>
            <a:noFill/>
          </a:ln>
          <a:effectLst>
            <a:softEdge rad="112500"/>
          </a:effectLst>
        </p:spPr>
      </p:pic>
      <p:pic>
        <p:nvPicPr>
          <p:cNvPr id="35846" name="Picture 6" descr="Image result for ρύπανση υδατων"/>
          <p:cNvPicPr>
            <a:picLocks noChangeAspect="1" noChangeArrowheads="1"/>
          </p:cNvPicPr>
          <p:nvPr/>
        </p:nvPicPr>
        <p:blipFill>
          <a:blip r:embed="rId5" cstate="print"/>
          <a:srcRect/>
          <a:stretch>
            <a:fillRect/>
          </a:stretch>
        </p:blipFill>
        <p:spPr bwMode="auto">
          <a:xfrm>
            <a:off x="5943600" y="4610100"/>
            <a:ext cx="6096000" cy="4057650"/>
          </a:xfrm>
          <a:prstGeom prst="rect">
            <a:avLst/>
          </a:prstGeom>
          <a:ln>
            <a:noFill/>
          </a:ln>
          <a:effectLst>
            <a:softEdge rad="112500"/>
          </a:effectLst>
        </p:spPr>
      </p:pic>
      <p:pic>
        <p:nvPicPr>
          <p:cNvPr id="35848" name="Picture 8" descr="Related image"/>
          <p:cNvPicPr>
            <a:picLocks noChangeAspect="1" noChangeArrowheads="1"/>
          </p:cNvPicPr>
          <p:nvPr/>
        </p:nvPicPr>
        <p:blipFill>
          <a:blip r:embed="rId6" cstate="print"/>
          <a:srcRect/>
          <a:stretch>
            <a:fillRect/>
          </a:stretch>
        </p:blipFill>
        <p:spPr bwMode="auto">
          <a:xfrm>
            <a:off x="381000" y="7143750"/>
            <a:ext cx="6076950" cy="314325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43"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51"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4"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55"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8" name="Picture 6" descr="Related image"/>
          <p:cNvPicPr>
            <a:picLocks noChangeAspect="1" noChangeArrowheads="1"/>
          </p:cNvPicPr>
          <p:nvPr/>
        </p:nvPicPr>
        <p:blipFill>
          <a:blip r:embed="rId2" cstate="print"/>
          <a:srcRect/>
          <a:stretch>
            <a:fillRect/>
          </a:stretch>
        </p:blipFill>
        <p:spPr bwMode="auto">
          <a:xfrm>
            <a:off x="12039600" y="571500"/>
            <a:ext cx="5715000" cy="3524251"/>
          </a:xfrm>
          <a:prstGeom prst="rect">
            <a:avLst/>
          </a:prstGeom>
          <a:noFill/>
        </p:spPr>
      </p:pic>
      <p:sp>
        <p:nvSpPr>
          <p:cNvPr id="30" name="TextBox 3"/>
          <p:cNvSpPr txBox="1"/>
          <p:nvPr/>
        </p:nvSpPr>
        <p:spPr>
          <a:xfrm>
            <a:off x="3048000" y="19431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Πόσιμο νερό… Πώς…</a:t>
            </a:r>
            <a:endParaRPr lang="en-US" sz="4200" dirty="0">
              <a:solidFill>
                <a:srgbClr val="FFFFFF"/>
              </a:solidFill>
              <a:latin typeface="Comic Sans MS" pitchFamily="66" charset="0"/>
            </a:endParaRPr>
          </a:p>
        </p:txBody>
      </p:sp>
      <p:pic>
        <p:nvPicPr>
          <p:cNvPr id="20" name="Picture 2"/>
          <p:cNvPicPr>
            <a:picLocks noChangeAspect="1"/>
          </p:cNvPicPr>
          <p:nvPr/>
        </p:nvPicPr>
        <p:blipFill>
          <a:blip r:embed="rId3" cstate="print">
            <a:duotone>
              <a:prstClr val="black"/>
              <a:schemeClr val="accent1">
                <a:tint val="45000"/>
                <a:satMod val="400000"/>
              </a:schemeClr>
            </a:duotone>
          </a:blip>
          <a:srcRect/>
          <a:stretch>
            <a:fillRect/>
          </a:stretch>
        </p:blipFill>
        <p:spPr>
          <a:xfrm rot="940579">
            <a:off x="10116002" y="1690496"/>
            <a:ext cx="2257519" cy="1301152"/>
          </a:xfrm>
          <a:prstGeom prst="rect">
            <a:avLst/>
          </a:prstGeom>
        </p:spPr>
      </p:pic>
      <p:sp>
        <p:nvSpPr>
          <p:cNvPr id="21" name="TextBox 3"/>
          <p:cNvSpPr txBox="1"/>
          <p:nvPr/>
        </p:nvSpPr>
        <p:spPr>
          <a:xfrm>
            <a:off x="12115800" y="5143500"/>
            <a:ext cx="5562600" cy="3877985"/>
          </a:xfrm>
          <a:prstGeom prst="rect">
            <a:avLst/>
          </a:prstGeom>
        </p:spPr>
        <p:txBody>
          <a:bodyPr wrap="square" lIns="0" tIns="0" rIns="0" bIns="0" rtlCol="0" anchor="t">
            <a:spAutoFit/>
          </a:bodyPr>
          <a:lstStyle/>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Το βράζουμε!</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Χρησιμοποιούμε χημικά (…)</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Με διήθηση…</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Το σουρώνουμε!</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Το λιάζουμε!</a:t>
            </a:r>
          </a:p>
          <a:p>
            <a:pPr marL="742950" indent="-742950">
              <a:lnSpc>
                <a:spcPct val="150000"/>
              </a:lnSpc>
              <a:spcBef>
                <a:spcPct val="0"/>
              </a:spcBef>
              <a:buFont typeface="Wingdings" pitchFamily="2" charset="2"/>
              <a:buChar char=""/>
            </a:pPr>
            <a:r>
              <a:rPr lang="el-GR" sz="2800" dirty="0" smtClean="0">
                <a:solidFill>
                  <a:srgbClr val="FFFFFF"/>
                </a:solidFill>
                <a:latin typeface="Comic Sans MS" pitchFamily="66" charset="0"/>
              </a:rPr>
              <a:t>Άλλο…;;;</a:t>
            </a:r>
          </a:p>
        </p:txBody>
      </p:sp>
      <p:pic>
        <p:nvPicPr>
          <p:cNvPr id="36866" name="Picture 2" descr="https://voreioaigaio.ert.gr/wp-content/uploads/2017/09/images_upiresies_anim._biologikos_katharismos.jpg"/>
          <p:cNvPicPr>
            <a:picLocks noChangeAspect="1" noChangeArrowheads="1"/>
          </p:cNvPicPr>
          <p:nvPr/>
        </p:nvPicPr>
        <p:blipFill>
          <a:blip r:embed="rId4" cstate="print"/>
          <a:srcRect/>
          <a:stretch>
            <a:fillRect/>
          </a:stretch>
        </p:blipFill>
        <p:spPr bwMode="auto">
          <a:xfrm>
            <a:off x="1676400" y="3162300"/>
            <a:ext cx="8763000" cy="670768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628900"/>
            <a:ext cx="762000" cy="7543800"/>
            <a:chOff x="0" y="0"/>
            <a:chExt cx="1467792" cy="20933230"/>
          </a:xfrm>
        </p:grpSpPr>
        <p:pic>
          <p:nvPicPr>
            <p:cNvPr id="3" name="Picture 3"/>
            <p:cNvPicPr>
              <a:picLocks noChangeAspect="1"/>
            </p:cNvPicPr>
            <p:nvPr/>
          </p:nvPicPr>
          <p:blipFill>
            <a:blip r:embed="rId2" cstate="print"/>
            <a:srcRect/>
            <a:stretch>
              <a:fillRect/>
            </a:stretch>
          </p:blipFill>
          <p:spPr>
            <a:xfrm>
              <a:off x="0" y="2893117"/>
              <a:ext cx="1467792" cy="1284318"/>
            </a:xfrm>
            <a:prstGeom prst="rect">
              <a:avLst/>
            </a:prstGeom>
          </p:spPr>
        </p:pic>
        <p:pic>
          <p:nvPicPr>
            <p:cNvPr id="4" name="Picture 4"/>
            <p:cNvPicPr>
              <a:picLocks noChangeAspect="1"/>
            </p:cNvPicPr>
            <p:nvPr/>
          </p:nvPicPr>
          <p:blipFill>
            <a:blip r:embed="rId3" cstate="print"/>
            <a:srcRect/>
            <a:stretch>
              <a:fillRect/>
            </a:stretch>
          </p:blipFill>
          <p:spPr>
            <a:xfrm rot="-1042448">
              <a:off x="294945" y="101839"/>
              <a:ext cx="877903" cy="1281610"/>
            </a:xfrm>
            <a:prstGeom prst="rect">
              <a:avLst/>
            </a:prstGeom>
          </p:spPr>
        </p:pic>
        <p:pic>
          <p:nvPicPr>
            <p:cNvPr id="5" name="Picture 5"/>
            <p:cNvPicPr>
              <a:picLocks noChangeAspect="1"/>
            </p:cNvPicPr>
            <p:nvPr/>
          </p:nvPicPr>
          <p:blipFill>
            <a:blip r:embed="rId2" cstate="print"/>
            <a:srcRect/>
            <a:stretch>
              <a:fillRect/>
            </a:stretch>
          </p:blipFill>
          <p:spPr>
            <a:xfrm>
              <a:off x="0" y="8478382"/>
              <a:ext cx="1467792" cy="1284318"/>
            </a:xfrm>
            <a:prstGeom prst="rect">
              <a:avLst/>
            </a:prstGeom>
          </p:spPr>
        </p:pic>
        <p:pic>
          <p:nvPicPr>
            <p:cNvPr id="6" name="Picture 6"/>
            <p:cNvPicPr>
              <a:picLocks noChangeAspect="1"/>
            </p:cNvPicPr>
            <p:nvPr/>
          </p:nvPicPr>
          <p:blipFill>
            <a:blip r:embed="rId3" cstate="print"/>
            <a:srcRect l="22" r="22"/>
            <a:stretch>
              <a:fillRect/>
            </a:stretch>
          </p:blipFill>
          <p:spPr>
            <a:xfrm rot="-1042448">
              <a:off x="294945" y="5687104"/>
              <a:ext cx="877903" cy="1281610"/>
            </a:xfrm>
            <a:prstGeom prst="rect">
              <a:avLst/>
            </a:prstGeom>
          </p:spPr>
        </p:pic>
        <p:pic>
          <p:nvPicPr>
            <p:cNvPr id="7" name="Picture 7"/>
            <p:cNvPicPr>
              <a:picLocks noChangeAspect="1"/>
            </p:cNvPicPr>
            <p:nvPr/>
          </p:nvPicPr>
          <p:blipFill>
            <a:blip r:embed="rId4" cstate="print"/>
            <a:srcRect/>
            <a:stretch>
              <a:fillRect/>
            </a:stretch>
          </p:blipFill>
          <p:spPr>
            <a:xfrm>
              <a:off x="0" y="14063647"/>
              <a:ext cx="1467792" cy="1284318"/>
            </a:xfrm>
            <a:prstGeom prst="rect">
              <a:avLst/>
            </a:prstGeom>
          </p:spPr>
        </p:pic>
        <p:pic>
          <p:nvPicPr>
            <p:cNvPr id="8" name="Picture 8"/>
            <p:cNvPicPr>
              <a:picLocks noChangeAspect="1"/>
            </p:cNvPicPr>
            <p:nvPr/>
          </p:nvPicPr>
          <p:blipFill>
            <a:blip r:embed="rId3" cstate="print"/>
            <a:srcRect/>
            <a:stretch>
              <a:fillRect/>
            </a:stretch>
          </p:blipFill>
          <p:spPr>
            <a:xfrm rot="-1042448">
              <a:off x="294945" y="11272369"/>
              <a:ext cx="877903" cy="1281610"/>
            </a:xfrm>
            <a:prstGeom prst="rect">
              <a:avLst/>
            </a:prstGeom>
          </p:spPr>
        </p:pic>
        <p:pic>
          <p:nvPicPr>
            <p:cNvPr id="9" name="Picture 9"/>
            <p:cNvPicPr>
              <a:picLocks noChangeAspect="1"/>
            </p:cNvPicPr>
            <p:nvPr/>
          </p:nvPicPr>
          <p:blipFill>
            <a:blip r:embed="rId4" cstate="print"/>
            <a:srcRect/>
            <a:stretch>
              <a:fillRect/>
            </a:stretch>
          </p:blipFill>
          <p:spPr>
            <a:xfrm>
              <a:off x="0" y="19648912"/>
              <a:ext cx="1467792" cy="1284318"/>
            </a:xfrm>
            <a:prstGeom prst="rect">
              <a:avLst/>
            </a:prstGeom>
          </p:spPr>
        </p:pic>
        <p:pic>
          <p:nvPicPr>
            <p:cNvPr id="10" name="Picture 10"/>
            <p:cNvPicPr>
              <a:picLocks noChangeAspect="1"/>
            </p:cNvPicPr>
            <p:nvPr/>
          </p:nvPicPr>
          <p:blipFill>
            <a:blip r:embed="rId5" cstate="print"/>
            <a:srcRect/>
            <a:stretch>
              <a:fillRect/>
            </a:stretch>
          </p:blipFill>
          <p:spPr>
            <a:xfrm rot="-1042448">
              <a:off x="294945" y="16857633"/>
              <a:ext cx="877903" cy="1281610"/>
            </a:xfrm>
            <a:prstGeom prst="rect">
              <a:avLst/>
            </a:prstGeom>
          </p:spPr>
        </p:pic>
      </p:grpSp>
      <p:grpSp>
        <p:nvGrpSpPr>
          <p:cNvPr id="11" name="Group 11"/>
          <p:cNvGrpSpPr/>
          <p:nvPr/>
        </p:nvGrpSpPr>
        <p:grpSpPr>
          <a:xfrm>
            <a:off x="152400" y="2019300"/>
            <a:ext cx="1066800" cy="8140084"/>
            <a:chOff x="0" y="0"/>
            <a:chExt cx="1401355" cy="21216645"/>
          </a:xfrm>
        </p:grpSpPr>
        <p:pic>
          <p:nvPicPr>
            <p:cNvPr id="12" name="Picture 12"/>
            <p:cNvPicPr>
              <a:picLocks noChangeAspect="1"/>
            </p:cNvPicPr>
            <p:nvPr/>
          </p:nvPicPr>
          <p:blipFill>
            <a:blip r:embed="rId6" cstate="print"/>
            <a:srcRect/>
            <a:stretch>
              <a:fillRect/>
            </a:stretch>
          </p:blipFill>
          <p:spPr>
            <a:xfrm>
              <a:off x="0" y="0"/>
              <a:ext cx="1401355" cy="1234761"/>
            </a:xfrm>
            <a:prstGeom prst="rect">
              <a:avLst/>
            </a:prstGeom>
          </p:spPr>
        </p:pic>
        <p:pic>
          <p:nvPicPr>
            <p:cNvPr id="13" name="Picture 13"/>
            <p:cNvPicPr>
              <a:picLocks noChangeAspect="1"/>
            </p:cNvPicPr>
            <p:nvPr/>
          </p:nvPicPr>
          <p:blipFill>
            <a:blip r:embed="rId7" cstate="print"/>
            <a:srcRect/>
            <a:stretch>
              <a:fillRect/>
            </a:stretch>
          </p:blipFill>
          <p:spPr>
            <a:xfrm>
              <a:off x="112562" y="2888000"/>
              <a:ext cx="1176232" cy="1176232"/>
            </a:xfrm>
            <a:prstGeom prst="rect">
              <a:avLst/>
            </a:prstGeom>
          </p:spPr>
        </p:pic>
        <p:pic>
          <p:nvPicPr>
            <p:cNvPr id="14" name="Picture 14"/>
            <p:cNvPicPr>
              <a:picLocks noChangeAspect="1"/>
            </p:cNvPicPr>
            <p:nvPr/>
          </p:nvPicPr>
          <p:blipFill>
            <a:blip r:embed="rId8" cstate="print"/>
            <a:srcRect/>
            <a:stretch>
              <a:fillRect/>
            </a:stretch>
          </p:blipFill>
          <p:spPr>
            <a:xfrm>
              <a:off x="0" y="5717471"/>
              <a:ext cx="1401355" cy="1234761"/>
            </a:xfrm>
            <a:prstGeom prst="rect">
              <a:avLst/>
            </a:prstGeom>
          </p:spPr>
        </p:pic>
        <p:pic>
          <p:nvPicPr>
            <p:cNvPr id="15" name="Picture 15"/>
            <p:cNvPicPr>
              <a:picLocks noChangeAspect="1"/>
            </p:cNvPicPr>
            <p:nvPr/>
          </p:nvPicPr>
          <p:blipFill>
            <a:blip r:embed="rId9" cstate="print"/>
            <a:srcRect/>
            <a:stretch>
              <a:fillRect/>
            </a:stretch>
          </p:blipFill>
          <p:spPr>
            <a:xfrm>
              <a:off x="112562" y="8605471"/>
              <a:ext cx="1176232" cy="1176232"/>
            </a:xfrm>
            <a:prstGeom prst="rect">
              <a:avLst/>
            </a:prstGeom>
          </p:spPr>
        </p:pic>
        <p:pic>
          <p:nvPicPr>
            <p:cNvPr id="16" name="Picture 16"/>
            <p:cNvPicPr>
              <a:picLocks noChangeAspect="1"/>
            </p:cNvPicPr>
            <p:nvPr/>
          </p:nvPicPr>
          <p:blipFill>
            <a:blip r:embed="rId8" cstate="print"/>
            <a:srcRect/>
            <a:stretch>
              <a:fillRect/>
            </a:stretch>
          </p:blipFill>
          <p:spPr>
            <a:xfrm>
              <a:off x="0" y="11434942"/>
              <a:ext cx="1401355" cy="1234761"/>
            </a:xfrm>
            <a:prstGeom prst="rect">
              <a:avLst/>
            </a:prstGeom>
          </p:spPr>
        </p:pic>
        <p:pic>
          <p:nvPicPr>
            <p:cNvPr id="17" name="Picture 17"/>
            <p:cNvPicPr>
              <a:picLocks noChangeAspect="1"/>
            </p:cNvPicPr>
            <p:nvPr/>
          </p:nvPicPr>
          <p:blipFill>
            <a:blip r:embed="rId9" cstate="print"/>
            <a:srcRect/>
            <a:stretch>
              <a:fillRect/>
            </a:stretch>
          </p:blipFill>
          <p:spPr>
            <a:xfrm>
              <a:off x="112562" y="14322942"/>
              <a:ext cx="1176232" cy="1176232"/>
            </a:xfrm>
            <a:prstGeom prst="rect">
              <a:avLst/>
            </a:prstGeom>
          </p:spPr>
        </p:pic>
        <p:pic>
          <p:nvPicPr>
            <p:cNvPr id="18" name="Picture 18"/>
            <p:cNvPicPr>
              <a:picLocks noChangeAspect="1"/>
            </p:cNvPicPr>
            <p:nvPr/>
          </p:nvPicPr>
          <p:blipFill>
            <a:blip r:embed="rId8" cstate="print"/>
            <a:srcRect/>
            <a:stretch>
              <a:fillRect/>
            </a:stretch>
          </p:blipFill>
          <p:spPr>
            <a:xfrm>
              <a:off x="0" y="17152413"/>
              <a:ext cx="1401355" cy="1234761"/>
            </a:xfrm>
            <a:prstGeom prst="rect">
              <a:avLst/>
            </a:prstGeom>
          </p:spPr>
        </p:pic>
        <p:pic>
          <p:nvPicPr>
            <p:cNvPr id="19" name="Picture 19"/>
            <p:cNvPicPr>
              <a:picLocks noChangeAspect="1"/>
            </p:cNvPicPr>
            <p:nvPr/>
          </p:nvPicPr>
          <p:blipFill>
            <a:blip r:embed="rId7" cstate="print"/>
            <a:srcRect/>
            <a:stretch>
              <a:fillRect/>
            </a:stretch>
          </p:blipFill>
          <p:spPr>
            <a:xfrm>
              <a:off x="112562" y="20040413"/>
              <a:ext cx="1176232" cy="1176232"/>
            </a:xfrm>
            <a:prstGeom prst="rect">
              <a:avLst/>
            </a:prstGeom>
          </p:spPr>
        </p:pic>
      </p:grpSp>
      <p:grpSp>
        <p:nvGrpSpPr>
          <p:cNvPr id="25"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26"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5"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36"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9"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40"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050" name="Picture 2"/>
          <p:cNvPicPr>
            <a:picLocks noChangeAspect="1" noChangeArrowheads="1"/>
          </p:cNvPicPr>
          <p:nvPr/>
        </p:nvPicPr>
        <p:blipFill>
          <a:blip r:embed="rId10" cstate="print"/>
          <a:srcRect/>
          <a:stretch>
            <a:fillRect/>
          </a:stretch>
        </p:blipFill>
        <p:spPr bwMode="auto">
          <a:xfrm>
            <a:off x="6477000" y="3009900"/>
            <a:ext cx="6049852" cy="5674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 name="TextBox 3"/>
          <p:cNvSpPr txBox="1"/>
          <p:nvPr/>
        </p:nvSpPr>
        <p:spPr>
          <a:xfrm>
            <a:off x="5029200" y="20193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Ώρα να ξεκινήσουμε το καθάρισμα!!!</a:t>
            </a:r>
            <a:endParaRPr lang="en-US" sz="4200" dirty="0">
              <a:solidFill>
                <a:srgbClr val="FFFFFF"/>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43"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51"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4"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55"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8" name="Picture 6" descr="Related image"/>
          <p:cNvPicPr>
            <a:picLocks noChangeAspect="1" noChangeArrowheads="1"/>
          </p:cNvPicPr>
          <p:nvPr/>
        </p:nvPicPr>
        <p:blipFill>
          <a:blip r:embed="rId2" cstate="print"/>
          <a:srcRect/>
          <a:stretch>
            <a:fillRect/>
          </a:stretch>
        </p:blipFill>
        <p:spPr bwMode="auto">
          <a:xfrm>
            <a:off x="12039600" y="571500"/>
            <a:ext cx="5715000" cy="3524251"/>
          </a:xfrm>
          <a:prstGeom prst="rect">
            <a:avLst/>
          </a:prstGeom>
          <a:noFill/>
        </p:spPr>
      </p:pic>
      <p:sp>
        <p:nvSpPr>
          <p:cNvPr id="30" name="TextBox 3"/>
          <p:cNvSpPr txBox="1"/>
          <p:nvPr/>
        </p:nvSpPr>
        <p:spPr>
          <a:xfrm>
            <a:off x="3048000" y="19431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Βροχή…</a:t>
            </a:r>
            <a:endParaRPr lang="en-US" sz="4200" dirty="0">
              <a:solidFill>
                <a:srgbClr val="FFFFFF"/>
              </a:solidFill>
              <a:latin typeface="Comic Sans MS" pitchFamily="66" charset="0"/>
            </a:endParaRPr>
          </a:p>
        </p:txBody>
      </p:sp>
      <p:pic>
        <p:nvPicPr>
          <p:cNvPr id="20" name="Picture 2"/>
          <p:cNvPicPr>
            <a:picLocks noChangeAspect="1"/>
          </p:cNvPicPr>
          <p:nvPr/>
        </p:nvPicPr>
        <p:blipFill>
          <a:blip r:embed="rId3" cstate="print">
            <a:duotone>
              <a:prstClr val="black"/>
              <a:schemeClr val="accent1">
                <a:tint val="45000"/>
                <a:satMod val="400000"/>
              </a:schemeClr>
            </a:duotone>
          </a:blip>
          <a:srcRect/>
          <a:stretch>
            <a:fillRect/>
          </a:stretch>
        </p:blipFill>
        <p:spPr>
          <a:xfrm rot="940579">
            <a:off x="10116002" y="1690496"/>
            <a:ext cx="2257519" cy="1301152"/>
          </a:xfrm>
          <a:prstGeom prst="rect">
            <a:avLst/>
          </a:prstGeom>
        </p:spPr>
      </p:pic>
      <p:sp>
        <p:nvSpPr>
          <p:cNvPr id="21" name="TextBox 3"/>
          <p:cNvSpPr txBox="1"/>
          <p:nvPr/>
        </p:nvSpPr>
        <p:spPr>
          <a:xfrm>
            <a:off x="10363200" y="5143500"/>
            <a:ext cx="7696200" cy="3323987"/>
          </a:xfrm>
          <a:prstGeom prst="rect">
            <a:avLst/>
          </a:prstGeom>
        </p:spPr>
        <p:txBody>
          <a:bodyPr wrap="square" lIns="0" tIns="0" rIns="0" bIns="0" rtlCol="0" anchor="t">
            <a:spAutoFit/>
          </a:bodyPr>
          <a:lstStyle/>
          <a:p>
            <a:pPr marL="742950" indent="-742950">
              <a:lnSpc>
                <a:spcPct val="150000"/>
              </a:lnSpc>
              <a:spcBef>
                <a:spcPct val="0"/>
              </a:spcBef>
            </a:pPr>
            <a:r>
              <a:rPr lang="el-GR" sz="2400" dirty="0" smtClean="0">
                <a:solidFill>
                  <a:srgbClr val="FFFFFF"/>
                </a:solidFill>
                <a:latin typeface="Comic Sans MS" pitchFamily="66" charset="0"/>
              </a:rPr>
              <a:t>	Θερμοκρασία &gt; 0</a:t>
            </a:r>
            <a:r>
              <a:rPr lang="el-GR" sz="2400" baseline="30000" dirty="0" smtClean="0">
                <a:solidFill>
                  <a:srgbClr val="FFFFFF"/>
                </a:solidFill>
                <a:latin typeface="Comic Sans MS" pitchFamily="66" charset="0"/>
              </a:rPr>
              <a:t>ο </a:t>
            </a:r>
            <a:r>
              <a:rPr lang="el-GR" sz="2400" dirty="0" smtClean="0">
                <a:solidFill>
                  <a:srgbClr val="FFFFFF"/>
                </a:solidFill>
                <a:latin typeface="Comic Sans MS" pitchFamily="66" charset="0"/>
              </a:rPr>
              <a:t>Κελσίου στην επιφάνεια της γης</a:t>
            </a:r>
          </a:p>
          <a:p>
            <a:pPr marL="742950" indent="-742950">
              <a:lnSpc>
                <a:spcPct val="150000"/>
              </a:lnSpc>
              <a:spcBef>
                <a:spcPct val="0"/>
              </a:spcBef>
              <a:buFont typeface="Wingdings" pitchFamily="2" charset="2"/>
              <a:buChar char=""/>
            </a:pPr>
            <a:r>
              <a:rPr lang="el-GR" sz="2400" dirty="0" smtClean="0">
                <a:solidFill>
                  <a:srgbClr val="FFFFFF"/>
                </a:solidFill>
                <a:latin typeface="Comic Sans MS" pitchFamily="66" charset="0"/>
              </a:rPr>
              <a:t>Εξάτμιση σταγονιδίων νερού + αέρας = σύννεφα</a:t>
            </a:r>
          </a:p>
          <a:p>
            <a:pPr marL="742950" indent="-742950">
              <a:lnSpc>
                <a:spcPct val="150000"/>
              </a:lnSpc>
              <a:spcBef>
                <a:spcPct val="0"/>
              </a:spcBef>
              <a:buFont typeface="Wingdings" pitchFamily="2" charset="2"/>
              <a:buChar char=""/>
            </a:pPr>
            <a:r>
              <a:rPr lang="el-GR" sz="2400" dirty="0" smtClean="0">
                <a:solidFill>
                  <a:srgbClr val="FFFFFF"/>
                </a:solidFill>
                <a:latin typeface="Comic Sans MS" pitchFamily="66" charset="0"/>
              </a:rPr>
              <a:t>Τα σταγονίδια ψύχονται και ενώνονται μεταξύ τους </a:t>
            </a:r>
            <a:r>
              <a:rPr lang="el-GR" sz="2400" dirty="0" smtClean="0">
                <a:solidFill>
                  <a:srgbClr val="FFFFFF"/>
                </a:solidFill>
                <a:latin typeface="Comic Sans MS" pitchFamily="66" charset="0"/>
                <a:sym typeface="Wingdings" pitchFamily="2" charset="2"/>
              </a:rPr>
              <a:t> σχηματίζονται σταγόνες νερού</a:t>
            </a:r>
          </a:p>
          <a:p>
            <a:pPr marL="742950" indent="-742950">
              <a:lnSpc>
                <a:spcPct val="150000"/>
              </a:lnSpc>
              <a:spcBef>
                <a:spcPct val="0"/>
              </a:spcBef>
              <a:buFont typeface="Wingdings" pitchFamily="2" charset="2"/>
              <a:buChar char=""/>
            </a:pPr>
            <a:r>
              <a:rPr lang="el-GR" sz="2400" dirty="0" smtClean="0">
                <a:solidFill>
                  <a:srgbClr val="FFFFFF"/>
                </a:solidFill>
                <a:latin typeface="Comic Sans MS" pitchFamily="66" charset="0"/>
                <a:sym typeface="Wingdings" pitchFamily="2" charset="2"/>
              </a:rPr>
              <a:t>Αρκετά βαριές;  φτάνουν μέχρι την επιφάνεια της γης</a:t>
            </a:r>
            <a:endParaRPr lang="el-GR" sz="2400" dirty="0" smtClean="0">
              <a:solidFill>
                <a:srgbClr val="FFFFFF"/>
              </a:solidFill>
              <a:latin typeface="Comic Sans MS" pitchFamily="66" charset="0"/>
            </a:endParaRPr>
          </a:p>
        </p:txBody>
      </p:sp>
      <p:pic>
        <p:nvPicPr>
          <p:cNvPr id="1026" name="Picture 2" descr="Image result for κύκλος του νερου'"/>
          <p:cNvPicPr>
            <a:picLocks noChangeAspect="1" noChangeArrowheads="1"/>
          </p:cNvPicPr>
          <p:nvPr/>
        </p:nvPicPr>
        <p:blipFill>
          <a:blip r:embed="rId4" cstate="print"/>
          <a:srcRect/>
          <a:stretch>
            <a:fillRect/>
          </a:stretch>
        </p:blipFill>
        <p:spPr bwMode="auto">
          <a:xfrm>
            <a:off x="609600" y="2777067"/>
            <a:ext cx="9525000" cy="7276041"/>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43"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51"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4"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55"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8" name="Picture 6" descr="Related image"/>
          <p:cNvPicPr>
            <a:picLocks noChangeAspect="1" noChangeArrowheads="1"/>
          </p:cNvPicPr>
          <p:nvPr/>
        </p:nvPicPr>
        <p:blipFill>
          <a:blip r:embed="rId2" cstate="print"/>
          <a:srcRect/>
          <a:stretch>
            <a:fillRect/>
          </a:stretch>
        </p:blipFill>
        <p:spPr bwMode="auto">
          <a:xfrm>
            <a:off x="12039600" y="571500"/>
            <a:ext cx="5715000" cy="3524251"/>
          </a:xfrm>
          <a:prstGeom prst="rect">
            <a:avLst/>
          </a:prstGeom>
          <a:noFill/>
        </p:spPr>
      </p:pic>
      <p:sp>
        <p:nvSpPr>
          <p:cNvPr id="30" name="TextBox 3"/>
          <p:cNvSpPr txBox="1"/>
          <p:nvPr/>
        </p:nvSpPr>
        <p:spPr>
          <a:xfrm>
            <a:off x="3048000" y="19431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Πότε βρέχει…</a:t>
            </a:r>
            <a:endParaRPr lang="en-US" sz="4200" dirty="0">
              <a:solidFill>
                <a:srgbClr val="FFFFFF"/>
              </a:solidFill>
              <a:latin typeface="Comic Sans MS" pitchFamily="66" charset="0"/>
            </a:endParaRPr>
          </a:p>
        </p:txBody>
      </p:sp>
      <p:pic>
        <p:nvPicPr>
          <p:cNvPr id="20" name="Picture 2"/>
          <p:cNvPicPr>
            <a:picLocks noChangeAspect="1"/>
          </p:cNvPicPr>
          <p:nvPr/>
        </p:nvPicPr>
        <p:blipFill>
          <a:blip r:embed="rId3" cstate="print">
            <a:duotone>
              <a:prstClr val="black"/>
              <a:schemeClr val="accent1">
                <a:tint val="45000"/>
                <a:satMod val="400000"/>
              </a:schemeClr>
            </a:duotone>
          </a:blip>
          <a:srcRect/>
          <a:stretch>
            <a:fillRect/>
          </a:stretch>
        </p:blipFill>
        <p:spPr>
          <a:xfrm rot="940579">
            <a:off x="10116002" y="1690496"/>
            <a:ext cx="2257519" cy="1301152"/>
          </a:xfrm>
          <a:prstGeom prst="rect">
            <a:avLst/>
          </a:prstGeom>
        </p:spPr>
      </p:pic>
      <p:sp>
        <p:nvSpPr>
          <p:cNvPr id="21" name="TextBox 3"/>
          <p:cNvSpPr txBox="1"/>
          <p:nvPr/>
        </p:nvSpPr>
        <p:spPr>
          <a:xfrm>
            <a:off x="10363200" y="5143500"/>
            <a:ext cx="7696200" cy="2215991"/>
          </a:xfrm>
          <a:prstGeom prst="rect">
            <a:avLst/>
          </a:prstGeom>
        </p:spPr>
        <p:txBody>
          <a:bodyPr wrap="square" lIns="0" tIns="0" rIns="0" bIns="0" rtlCol="0" anchor="t">
            <a:spAutoFit/>
          </a:bodyPr>
          <a:lstStyle/>
          <a:p>
            <a:pPr marL="742950" indent="-742950">
              <a:lnSpc>
                <a:spcPct val="150000"/>
              </a:lnSpc>
              <a:spcBef>
                <a:spcPct val="0"/>
              </a:spcBef>
            </a:pPr>
            <a:r>
              <a:rPr lang="el-GR" sz="2400" dirty="0" smtClean="0">
                <a:solidFill>
                  <a:srgbClr val="FFFFFF"/>
                </a:solidFill>
                <a:latin typeface="Comic Sans MS" pitchFamily="66" charset="0"/>
              </a:rPr>
              <a:t>	Ισχύουν ένα ή περισσότερα;</a:t>
            </a:r>
          </a:p>
          <a:p>
            <a:pPr marL="742950" indent="-742950">
              <a:lnSpc>
                <a:spcPct val="150000"/>
              </a:lnSpc>
              <a:spcBef>
                <a:spcPct val="0"/>
              </a:spcBef>
              <a:buFont typeface="Wingdings" pitchFamily="2" charset="2"/>
              <a:buChar char=""/>
            </a:pPr>
            <a:r>
              <a:rPr lang="el-GR" sz="2400" dirty="0" smtClean="0">
                <a:solidFill>
                  <a:srgbClr val="FFFFFF"/>
                </a:solidFill>
                <a:latin typeface="Comic Sans MS" pitchFamily="66" charset="0"/>
              </a:rPr>
              <a:t>Παγώνει ο αέρας</a:t>
            </a:r>
          </a:p>
          <a:p>
            <a:pPr marL="742950" indent="-742950">
              <a:lnSpc>
                <a:spcPct val="150000"/>
              </a:lnSpc>
              <a:spcBef>
                <a:spcPct val="0"/>
              </a:spcBef>
              <a:buFont typeface="Wingdings" pitchFamily="2" charset="2"/>
              <a:buChar char=""/>
            </a:pPr>
            <a:r>
              <a:rPr lang="el-GR" sz="2400" dirty="0" smtClean="0">
                <a:solidFill>
                  <a:srgbClr val="FFFFFF"/>
                </a:solidFill>
                <a:latin typeface="Comic Sans MS" pitchFamily="66" charset="0"/>
                <a:sym typeface="Wingdings" pitchFamily="2" charset="2"/>
              </a:rPr>
              <a:t>Αυξάνεται η ατμοσφαιρική πίεση</a:t>
            </a:r>
          </a:p>
          <a:p>
            <a:pPr marL="742950" indent="-742950">
              <a:lnSpc>
                <a:spcPct val="150000"/>
              </a:lnSpc>
              <a:spcBef>
                <a:spcPct val="0"/>
              </a:spcBef>
              <a:buFont typeface="Wingdings" pitchFamily="2" charset="2"/>
              <a:buChar char=""/>
            </a:pPr>
            <a:r>
              <a:rPr lang="el-GR" sz="2400" dirty="0" smtClean="0">
                <a:solidFill>
                  <a:srgbClr val="FFFFFF"/>
                </a:solidFill>
                <a:latin typeface="Comic Sans MS" pitchFamily="66" charset="0"/>
                <a:sym typeface="Wingdings" pitchFamily="2" charset="2"/>
              </a:rPr>
              <a:t>Αυξάνεται η συγκέντρωση της υγρασίας</a:t>
            </a:r>
            <a:endParaRPr lang="el-GR" sz="2400" dirty="0" smtClean="0">
              <a:solidFill>
                <a:srgbClr val="FFFFFF"/>
              </a:solidFill>
              <a:latin typeface="Comic Sans MS" pitchFamily="66" charset="0"/>
            </a:endParaRPr>
          </a:p>
        </p:txBody>
      </p:sp>
      <p:pic>
        <p:nvPicPr>
          <p:cNvPr id="38914" name="Picture 2" descr="Image result for κυκλος νερου"/>
          <p:cNvPicPr>
            <a:picLocks noChangeAspect="1" noChangeArrowheads="1"/>
          </p:cNvPicPr>
          <p:nvPr/>
        </p:nvPicPr>
        <p:blipFill>
          <a:blip r:embed="rId4" cstate="print"/>
          <a:srcRect/>
          <a:stretch>
            <a:fillRect/>
          </a:stretch>
        </p:blipFill>
        <p:spPr bwMode="auto">
          <a:xfrm>
            <a:off x="478023" y="3384839"/>
            <a:ext cx="9808977" cy="6254461"/>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 xmlns:a16="http://schemas.microsoft.com/office/drawing/2014/main" id="{9F191962-6B33-4E52-AA02-4FF77C72DDA1}"/>
              </a:ext>
            </a:extLst>
          </p:cNvPr>
          <p:cNvGrpSpPr/>
          <p:nvPr/>
        </p:nvGrpSpPr>
        <p:grpSpPr>
          <a:xfrm>
            <a:off x="457200" y="355922"/>
            <a:ext cx="5242948" cy="981076"/>
            <a:chOff x="609600" y="2828925"/>
            <a:chExt cx="4733925" cy="885825"/>
          </a:xfrm>
        </p:grpSpPr>
        <p:sp>
          <p:nvSpPr>
            <p:cNvPr id="43" name="Rectangle 2">
              <a:extLst>
                <a:ext uri="{FF2B5EF4-FFF2-40B4-BE49-F238E27FC236}">
                  <a16:creationId xmlns="" xmlns:a16="http://schemas.microsoft.com/office/drawing/2014/main"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
              <a:extLst>
                <a:ext uri="{FF2B5EF4-FFF2-40B4-BE49-F238E27FC236}">
                  <a16:creationId xmlns="" xmlns:a16="http://schemas.microsoft.com/office/drawing/2014/main"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
              <a:extLst>
                <a:ext uri="{FF2B5EF4-FFF2-40B4-BE49-F238E27FC236}">
                  <a16:creationId xmlns="" xmlns:a16="http://schemas.microsoft.com/office/drawing/2014/main"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
              <a:extLst>
                <a:ext uri="{FF2B5EF4-FFF2-40B4-BE49-F238E27FC236}">
                  <a16:creationId xmlns="" xmlns:a16="http://schemas.microsoft.com/office/drawing/2014/main"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 xmlns:a16="http://schemas.microsoft.com/office/drawing/2014/main"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52">
            <a:extLst>
              <a:ext uri="{FF2B5EF4-FFF2-40B4-BE49-F238E27FC236}">
                <a16:creationId xmlns="" xmlns:a16="http://schemas.microsoft.com/office/drawing/2014/main" id="{B3E3B8AC-C48C-4958-9236-97CF100D19AC}"/>
              </a:ext>
            </a:extLst>
          </p:cNvPr>
          <p:cNvSpPr/>
          <p:nvPr/>
        </p:nvSpPr>
        <p:spPr>
          <a:xfrm rot="10800000">
            <a:off x="1579484" y="35023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24">
            <a:extLst>
              <a:ext uri="{FF2B5EF4-FFF2-40B4-BE49-F238E27FC236}">
                <a16:creationId xmlns="" xmlns:a16="http://schemas.microsoft.com/office/drawing/2014/main" id="{716EB2F4-BEFD-43D9-8FDF-7867DCFA0E4B}"/>
              </a:ext>
            </a:extLst>
          </p:cNvPr>
          <p:cNvSpPr>
            <a:spLocks noChangeAspect="1"/>
          </p:cNvSpPr>
          <p:nvPr/>
        </p:nvSpPr>
        <p:spPr>
          <a:xfrm rot="8369018">
            <a:off x="3533129" y="23359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 name="Group 19">
            <a:extLst>
              <a:ext uri="{FF2B5EF4-FFF2-40B4-BE49-F238E27FC236}">
                <a16:creationId xmlns="" xmlns:a16="http://schemas.microsoft.com/office/drawing/2014/main" id="{88DA8B35-71A1-4A37-8961-820A8DEBC8F5}"/>
              </a:ext>
            </a:extLst>
          </p:cNvPr>
          <p:cNvGrpSpPr/>
          <p:nvPr/>
        </p:nvGrpSpPr>
        <p:grpSpPr>
          <a:xfrm>
            <a:off x="4711299" y="352948"/>
            <a:ext cx="988481" cy="987024"/>
            <a:chOff x="2611714" y="1452659"/>
            <a:chExt cx="3963104" cy="3957283"/>
          </a:xfrm>
          <a:solidFill>
            <a:schemeClr val="bg1"/>
          </a:solidFill>
        </p:grpSpPr>
        <p:sp>
          <p:nvSpPr>
            <p:cNvPr id="51" name="Round Same Side Corner Rectangle 4">
              <a:extLst>
                <a:ext uri="{FF2B5EF4-FFF2-40B4-BE49-F238E27FC236}">
                  <a16:creationId xmlns="" xmlns:a16="http://schemas.microsoft.com/office/drawing/2014/main"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 Same Side Corner Rectangle 6">
              <a:extLst>
                <a:ext uri="{FF2B5EF4-FFF2-40B4-BE49-F238E27FC236}">
                  <a16:creationId xmlns="" xmlns:a16="http://schemas.microsoft.com/office/drawing/2014/main"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Round Same Side Corner Rectangle 8">
              <a:extLst>
                <a:ext uri="{FF2B5EF4-FFF2-40B4-BE49-F238E27FC236}">
                  <a16:creationId xmlns="" xmlns:a16="http://schemas.microsoft.com/office/drawing/2014/main"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4" name="Frame 1">
            <a:extLst>
              <a:ext uri="{FF2B5EF4-FFF2-40B4-BE49-F238E27FC236}">
                <a16:creationId xmlns="" xmlns:a16="http://schemas.microsoft.com/office/drawing/2014/main" id="{DA5DCBE5-4080-473B-901F-8017F041C88C}"/>
              </a:ext>
            </a:extLst>
          </p:cNvPr>
          <p:cNvSpPr/>
          <p:nvPr/>
        </p:nvSpPr>
        <p:spPr>
          <a:xfrm>
            <a:off x="449389" y="14558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55" name="Oval 21">
            <a:extLst>
              <a:ext uri="{FF2B5EF4-FFF2-40B4-BE49-F238E27FC236}">
                <a16:creationId xmlns="" xmlns:a16="http://schemas.microsoft.com/office/drawing/2014/main" id="{E077B1D7-2013-4F5A-B26C-4B3A750E7BCE}"/>
              </a:ext>
            </a:extLst>
          </p:cNvPr>
          <p:cNvSpPr/>
          <p:nvPr/>
        </p:nvSpPr>
        <p:spPr>
          <a:xfrm rot="14306008">
            <a:off x="2542583" y="45077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28" name="Picture 6" descr="Related image"/>
          <p:cNvPicPr>
            <a:picLocks noChangeAspect="1" noChangeArrowheads="1"/>
          </p:cNvPicPr>
          <p:nvPr/>
        </p:nvPicPr>
        <p:blipFill>
          <a:blip r:embed="rId2" cstate="print"/>
          <a:srcRect/>
          <a:stretch>
            <a:fillRect/>
          </a:stretch>
        </p:blipFill>
        <p:spPr bwMode="auto">
          <a:xfrm>
            <a:off x="12039600" y="571500"/>
            <a:ext cx="5715000" cy="3524251"/>
          </a:xfrm>
          <a:prstGeom prst="rect">
            <a:avLst/>
          </a:prstGeom>
          <a:noFill/>
        </p:spPr>
      </p:pic>
      <p:sp>
        <p:nvSpPr>
          <p:cNvPr id="30" name="TextBox 3"/>
          <p:cNvSpPr txBox="1"/>
          <p:nvPr/>
        </p:nvSpPr>
        <p:spPr>
          <a:xfrm>
            <a:off x="3048000" y="1943100"/>
            <a:ext cx="9296400" cy="702693"/>
          </a:xfrm>
          <a:prstGeom prst="rect">
            <a:avLst/>
          </a:prstGeom>
        </p:spPr>
        <p:txBody>
          <a:bodyPr wrap="square" lIns="0" tIns="0" rIns="0" bIns="0" rtlCol="0" anchor="t">
            <a:spAutoFit/>
          </a:bodyPr>
          <a:lstStyle/>
          <a:p>
            <a:pPr algn="ctr">
              <a:lnSpc>
                <a:spcPts val="5880"/>
              </a:lnSpc>
              <a:spcBef>
                <a:spcPct val="0"/>
              </a:spcBef>
            </a:pPr>
            <a:r>
              <a:rPr lang="el-GR" sz="4200" dirty="0" smtClean="0">
                <a:solidFill>
                  <a:srgbClr val="FFFFFF"/>
                </a:solidFill>
                <a:latin typeface="Comic Sans MS" pitchFamily="66" charset="0"/>
              </a:rPr>
              <a:t>Ατμοσφαιρική πίεση…</a:t>
            </a:r>
            <a:endParaRPr lang="en-US" sz="4200" dirty="0">
              <a:solidFill>
                <a:srgbClr val="FFFFFF"/>
              </a:solidFill>
              <a:latin typeface="Comic Sans MS" pitchFamily="66" charset="0"/>
            </a:endParaRPr>
          </a:p>
        </p:txBody>
      </p:sp>
      <p:pic>
        <p:nvPicPr>
          <p:cNvPr id="20" name="Picture 2"/>
          <p:cNvPicPr>
            <a:picLocks noChangeAspect="1"/>
          </p:cNvPicPr>
          <p:nvPr/>
        </p:nvPicPr>
        <p:blipFill>
          <a:blip r:embed="rId3" cstate="print">
            <a:duotone>
              <a:prstClr val="black"/>
              <a:schemeClr val="accent1">
                <a:tint val="45000"/>
                <a:satMod val="400000"/>
              </a:schemeClr>
            </a:duotone>
          </a:blip>
          <a:srcRect/>
          <a:stretch>
            <a:fillRect/>
          </a:stretch>
        </p:blipFill>
        <p:spPr>
          <a:xfrm rot="940579">
            <a:off x="10116002" y="1690496"/>
            <a:ext cx="2257519" cy="1301152"/>
          </a:xfrm>
          <a:prstGeom prst="rect">
            <a:avLst/>
          </a:prstGeom>
        </p:spPr>
      </p:pic>
      <p:sp>
        <p:nvSpPr>
          <p:cNvPr id="21" name="TextBox 3"/>
          <p:cNvSpPr txBox="1"/>
          <p:nvPr/>
        </p:nvSpPr>
        <p:spPr>
          <a:xfrm>
            <a:off x="8458200" y="4305300"/>
            <a:ext cx="8610600" cy="2215991"/>
          </a:xfrm>
          <a:prstGeom prst="rect">
            <a:avLst/>
          </a:prstGeom>
        </p:spPr>
        <p:txBody>
          <a:bodyPr wrap="square" lIns="0" tIns="0" rIns="0" bIns="0" rtlCol="0" anchor="t">
            <a:spAutoFit/>
          </a:bodyPr>
          <a:lstStyle/>
          <a:p>
            <a:pPr marL="742950" indent="-742950">
              <a:lnSpc>
                <a:spcPct val="150000"/>
              </a:lnSpc>
              <a:spcBef>
                <a:spcPct val="0"/>
              </a:spcBef>
              <a:buFont typeface="Wingdings" pitchFamily="2" charset="2"/>
              <a:buChar char="ü"/>
            </a:pPr>
            <a:r>
              <a:rPr lang="el-GR" sz="2400" dirty="0" smtClean="0">
                <a:solidFill>
                  <a:srgbClr val="FFFFFF"/>
                </a:solidFill>
                <a:latin typeface="Comic Sans MS" pitchFamily="66" charset="0"/>
              </a:rPr>
              <a:t>το βάρος του αέρα (η πίεση που ασκεί ο αέρας σε κάθε επιφάνεια που βρίσκεται μέσα σε αυτόν)</a:t>
            </a:r>
          </a:p>
          <a:p>
            <a:pPr marL="742950" indent="-742950">
              <a:lnSpc>
                <a:spcPct val="150000"/>
              </a:lnSpc>
              <a:spcBef>
                <a:spcPct val="0"/>
              </a:spcBef>
            </a:pPr>
            <a:r>
              <a:rPr lang="el-GR" sz="2400" dirty="0" smtClean="0">
                <a:solidFill>
                  <a:srgbClr val="FFFFFF"/>
                </a:solidFill>
                <a:latin typeface="Comic Sans MS" pitchFamily="66" charset="0"/>
              </a:rPr>
              <a:t>	(τα μόρια του αέρα [Άζωτο και Οξυγόνο] έχουν βάρος  / αν δεν είχαν, θα έφευγαν στο διάστημα!)</a:t>
            </a:r>
          </a:p>
        </p:txBody>
      </p:sp>
      <p:pic>
        <p:nvPicPr>
          <p:cNvPr id="37890" name="Picture 2" descr="Image result for ατμοσφαιρική πιεση"/>
          <p:cNvPicPr>
            <a:picLocks noChangeAspect="1" noChangeArrowheads="1"/>
          </p:cNvPicPr>
          <p:nvPr/>
        </p:nvPicPr>
        <p:blipFill>
          <a:blip r:embed="rId4" cstate="print"/>
          <a:srcRect/>
          <a:stretch>
            <a:fillRect/>
          </a:stretch>
        </p:blipFill>
        <p:spPr bwMode="auto">
          <a:xfrm>
            <a:off x="1143000" y="2857500"/>
            <a:ext cx="6477000" cy="7159816"/>
          </a:xfrm>
          <a:prstGeom prst="rect">
            <a:avLst/>
          </a:prstGeom>
          <a:ln>
            <a:noFill/>
          </a:ln>
          <a:effectLst>
            <a:softEdge rad="112500"/>
          </a:effectLst>
        </p:spPr>
      </p:pic>
      <p:pic>
        <p:nvPicPr>
          <p:cNvPr id="37892" name="Picture 4" descr="Image result for πειραμα με αυγο και μπουκαλι"/>
          <p:cNvPicPr>
            <a:picLocks noChangeAspect="1" noChangeArrowheads="1"/>
          </p:cNvPicPr>
          <p:nvPr/>
        </p:nvPicPr>
        <p:blipFill>
          <a:blip r:embed="rId5" cstate="print"/>
          <a:srcRect/>
          <a:stretch>
            <a:fillRect/>
          </a:stretch>
        </p:blipFill>
        <p:spPr bwMode="auto">
          <a:xfrm>
            <a:off x="10744200" y="6743700"/>
            <a:ext cx="5238750" cy="3114676"/>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Steam-Education-PowerPoint-Templates</Template>
  <TotalTime>452</TotalTime>
  <Words>230</Words>
  <Application>Microsoft Office PowerPoint</Application>
  <PresentationFormat>Προσαρμογή</PresentationFormat>
  <Paragraphs>44</Paragraphs>
  <Slides>11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11</vt:i4>
      </vt:variant>
    </vt:vector>
  </HeadingPairs>
  <TitlesOfParts>
    <vt:vector size="20" baseType="lpstr">
      <vt:lpstr>Arial</vt:lpstr>
      <vt:lpstr>Fredoka One</vt:lpstr>
      <vt:lpstr>Comic Sans MS</vt:lpstr>
      <vt:lpstr>Arial Unicode MS</vt:lpstr>
      <vt:lpstr>Wingdings</vt:lpstr>
      <vt:lpstr>Calibri</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heroes</dc:title>
  <cp:lastModifiedBy>Vaio</cp:lastModifiedBy>
  <cp:revision>91</cp:revision>
  <dcterms:created xsi:type="dcterms:W3CDTF">2006-08-16T00:00:00Z</dcterms:created>
  <dcterms:modified xsi:type="dcterms:W3CDTF">2020-04-05T07:48:53Z</dcterms:modified>
  <dc:identifier>DADk-C9JvuU</dc:identifier>
</cp:coreProperties>
</file>