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288000" cy="10287000"/>
  <p:notesSz cx="6858000" cy="9144000"/>
  <p:embeddedFontLst>
    <p:embeddedFont>
      <p:font typeface="Fredoka One" charset="0"/>
      <p:regular r:id="rId16"/>
    </p:embeddedFont>
    <p:embeddedFont>
      <p:font typeface="맑은 고딕" pitchFamily="34" charset="-127"/>
      <p:regular r:id="rId17"/>
      <p:bold r:id="rId18"/>
    </p:embeddedFont>
    <p:embeddedFont>
      <p:font typeface="Comic Sans MS" pitchFamily="66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LU71blBHdA83QDSYwUhhE4ET3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11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950D0-C4B6-4000-9AB9-8CC95BFF2B4D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0F11-C1C5-4D69-BA8C-7DA2FD8F27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86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9346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>
            <a:spLocks noGrp="1"/>
          </p:cNvSpPr>
          <p:nvPr>
            <p:ph type="dt" idx="10"/>
          </p:nvPr>
        </p:nvSpPr>
        <p:spPr>
          <a:xfrm>
            <a:off x="9582912" y="9721454"/>
            <a:ext cx="4267200" cy="45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914400" y="9722836"/>
            <a:ext cx="8520112" cy="45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15179041" y="9721454"/>
            <a:ext cx="1005840" cy="45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>
  <p:cSld name="3_Contents slide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2"/>
          <p:cNvGrpSpPr/>
          <p:nvPr/>
        </p:nvGrpSpPr>
        <p:grpSpPr>
          <a:xfrm flipH="1">
            <a:off x="889170" y="2000250"/>
            <a:ext cx="6051693" cy="7402539"/>
            <a:chOff x="6446339" y="1280897"/>
            <a:chExt cx="4320717" cy="5285178"/>
          </a:xfrm>
        </p:grpSpPr>
        <p:sp>
          <p:nvSpPr>
            <p:cNvPr id="149" name="Google Shape;149;p22"/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/>
              <a:ahLst/>
              <a:cxnLst/>
              <a:rect l="l" t="t" r="r" b="b"/>
              <a:pathLst>
                <a:path w="847725" h="390525" extrusionOk="0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/>
              <a:ahLst/>
              <a:cxnLst/>
              <a:rect l="l" t="t" r="r" b="b"/>
              <a:pathLst>
                <a:path w="828675" h="381000" extrusionOk="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/>
              <a:ahLst/>
              <a:cxnLst/>
              <a:rect l="l" t="t" r="r" b="b"/>
              <a:pathLst>
                <a:path w="1800225" h="1914525" extrusionOk="0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/>
              <a:ahLst/>
              <a:cxnLst/>
              <a:rect l="l" t="t" r="r" b="b"/>
              <a:pathLst>
                <a:path w="1771650" h="1666875" extrusionOk="0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/>
              <a:ahLst/>
              <a:cxnLst/>
              <a:rect l="l" t="t" r="r" b="b"/>
              <a:pathLst>
                <a:path w="1628775" h="1419225" extrusionOk="0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/>
              <a:ahLst/>
              <a:cxnLst/>
              <a:rect l="l" t="t" r="r" b="b"/>
              <a:pathLst>
                <a:path w="1685925" h="361950" extrusionOk="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/>
              <a:ahLst/>
              <a:cxnLst/>
              <a:rect l="l" t="t" r="r" b="b"/>
              <a:pathLst>
                <a:path w="2775473" h="3394037" extrusionOk="0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485295" y="509267"/>
            <a:ext cx="17359796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8100"/>
              <a:buFont typeface="Arial"/>
              <a:buNone/>
              <a:defRPr sz="8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2"/>
          </p:nvPr>
        </p:nvSpPr>
        <p:spPr>
          <a:xfrm>
            <a:off x="1289110" y="2461073"/>
            <a:ext cx="5447112" cy="4736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58" name="Google Shape;158;p22"/>
          <p:cNvGrpSpPr/>
          <p:nvPr/>
        </p:nvGrpSpPr>
        <p:grpSpPr>
          <a:xfrm rot="10800000" flipH="1">
            <a:off x="8141043" y="1714906"/>
            <a:ext cx="2005917" cy="330719"/>
            <a:chOff x="5809673" y="3008118"/>
            <a:chExt cx="2419398" cy="398889"/>
          </a:xfrm>
        </p:grpSpPr>
        <p:sp>
          <p:nvSpPr>
            <p:cNvPr id="159" name="Google Shape;159;p22"/>
            <p:cNvSpPr/>
            <p:nvPr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s &amp; Contents Layout">
  <p:cSld name="6_Images &amp; Contents Layou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0" y="4881278"/>
            <a:ext cx="18288001" cy="19442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23"/>
          <p:cNvGrpSpPr/>
          <p:nvPr/>
        </p:nvGrpSpPr>
        <p:grpSpPr>
          <a:xfrm>
            <a:off x="1112700" y="2356449"/>
            <a:ext cx="3780000" cy="7020000"/>
            <a:chOff x="445712" y="1449040"/>
            <a:chExt cx="2520000" cy="4680000"/>
          </a:xfrm>
        </p:grpSpPr>
        <p:sp>
          <p:nvSpPr>
            <p:cNvPr id="167" name="Google Shape;167;p23"/>
            <p:cNvSpPr/>
            <p:nvPr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" name="Google Shape;169;p23"/>
            <p:cNvGrpSpPr/>
            <p:nvPr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170" name="Google Shape;170;p23"/>
              <p:cNvSpPr/>
              <p:nvPr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w="127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3"/>
              <p:cNvSpPr/>
              <p:nvPr/>
            </p:nvSpPr>
            <p:spPr>
              <a:xfrm>
                <a:off x="1655532" y="5616970"/>
                <a:ext cx="142969" cy="144016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9525" cap="flat" cmpd="sng">
                <a:solidFill>
                  <a:srgbClr val="B0B0B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2" name="Google Shape;172;p23"/>
          <p:cNvSpPr>
            <a:spLocks noGrp="1"/>
          </p:cNvSpPr>
          <p:nvPr>
            <p:ph type="pic" idx="2"/>
          </p:nvPr>
        </p:nvSpPr>
        <p:spPr>
          <a:xfrm>
            <a:off x="1382520" y="2895605"/>
            <a:ext cx="3240360" cy="56166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485295" y="509267"/>
            <a:ext cx="17359796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8100"/>
              <a:buFont typeface="Arial"/>
              <a:buNone/>
              <a:defRPr sz="8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74" name="Google Shape;174;p23"/>
          <p:cNvGrpSpPr/>
          <p:nvPr/>
        </p:nvGrpSpPr>
        <p:grpSpPr>
          <a:xfrm rot="10800000" flipH="1">
            <a:off x="8141043" y="1714906"/>
            <a:ext cx="2005917" cy="330719"/>
            <a:chOff x="5809673" y="3008118"/>
            <a:chExt cx="2419398" cy="398889"/>
          </a:xfrm>
        </p:grpSpPr>
        <p:sp>
          <p:nvSpPr>
            <p:cNvPr id="175" name="Google Shape;175;p23"/>
            <p:cNvSpPr/>
            <p:nvPr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Images &amp; Contents Layout">
  <p:cSld name="24_Images &amp; Contents Layou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1009860" y="1712740"/>
            <a:ext cx="16293403" cy="7581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4"/>
          <p:cNvSpPr>
            <a:spLocks noGrp="1"/>
          </p:cNvSpPr>
          <p:nvPr>
            <p:ph type="pic" idx="2"/>
          </p:nvPr>
        </p:nvSpPr>
        <p:spPr>
          <a:xfrm>
            <a:off x="9344969" y="979713"/>
            <a:ext cx="7236836" cy="75814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Images &amp; Contents Layout">
  <p:cSld name="31_Images &amp; Contents Layou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/>
          <p:nvPr/>
        </p:nvSpPr>
        <p:spPr>
          <a:xfrm>
            <a:off x="4" y="2841969"/>
            <a:ext cx="18287999" cy="460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5"/>
          <p:cNvSpPr>
            <a:spLocks noGrp="1"/>
          </p:cNvSpPr>
          <p:nvPr>
            <p:ph type="pic" idx="2"/>
          </p:nvPr>
        </p:nvSpPr>
        <p:spPr>
          <a:xfrm>
            <a:off x="7045520" y="78086"/>
            <a:ext cx="10271832" cy="101308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Images &amp; Contents Layout">
  <p:cSld name="56_Images &amp; Contents Layou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>
            <a:spLocks noGrp="1"/>
          </p:cNvSpPr>
          <p:nvPr>
            <p:ph type="pic" idx="2"/>
          </p:nvPr>
        </p:nvSpPr>
        <p:spPr>
          <a:xfrm>
            <a:off x="7410139" y="0"/>
            <a:ext cx="10877867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 &amp; Contents Layout">
  <p:cSld name="5_Images &amp; Contents Layou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>
            <a:spLocks noGrp="1"/>
          </p:cNvSpPr>
          <p:nvPr>
            <p:ph type="pic" idx="2"/>
          </p:nvPr>
        </p:nvSpPr>
        <p:spPr>
          <a:xfrm>
            <a:off x="1060490" y="2703990"/>
            <a:ext cx="3240000" cy="361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1051698" y="2451003"/>
            <a:ext cx="3240000" cy="2625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7"/>
          <p:cNvSpPr>
            <a:spLocks noGrp="1"/>
          </p:cNvSpPr>
          <p:nvPr>
            <p:ph type="pic" idx="3"/>
          </p:nvPr>
        </p:nvSpPr>
        <p:spPr>
          <a:xfrm>
            <a:off x="4297776" y="2703990"/>
            <a:ext cx="3240000" cy="361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4291916" y="2451003"/>
            <a:ext cx="3240000" cy="2625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>
            <a:spLocks noGrp="1"/>
          </p:cNvSpPr>
          <p:nvPr>
            <p:ph type="pic" idx="4"/>
          </p:nvPr>
        </p:nvSpPr>
        <p:spPr>
          <a:xfrm>
            <a:off x="7535062" y="2703990"/>
            <a:ext cx="3240000" cy="361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27"/>
          <p:cNvSpPr/>
          <p:nvPr/>
        </p:nvSpPr>
        <p:spPr>
          <a:xfrm>
            <a:off x="7532133" y="2451003"/>
            <a:ext cx="3240000" cy="2625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7"/>
          <p:cNvSpPr>
            <a:spLocks noGrp="1"/>
          </p:cNvSpPr>
          <p:nvPr>
            <p:ph type="pic" idx="5"/>
          </p:nvPr>
        </p:nvSpPr>
        <p:spPr>
          <a:xfrm>
            <a:off x="10772349" y="2703990"/>
            <a:ext cx="3240000" cy="361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10772351" y="2451003"/>
            <a:ext cx="3240000" cy="262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>
            <a:spLocks noGrp="1"/>
          </p:cNvSpPr>
          <p:nvPr>
            <p:ph type="pic" idx="6"/>
          </p:nvPr>
        </p:nvSpPr>
        <p:spPr>
          <a:xfrm>
            <a:off x="14012570" y="2703990"/>
            <a:ext cx="3240000" cy="361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/>
          <p:nvPr/>
        </p:nvSpPr>
        <p:spPr>
          <a:xfrm>
            <a:off x="14012570" y="2451003"/>
            <a:ext cx="3240000" cy="2625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485295" y="509267"/>
            <a:ext cx="17359796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8100"/>
              <a:buFont typeface="Arial"/>
              <a:buNone/>
              <a:defRPr sz="8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27"/>
          <p:cNvSpPr/>
          <p:nvPr/>
        </p:nvSpPr>
        <p:spPr>
          <a:xfrm>
            <a:off x="0" y="9973919"/>
            <a:ext cx="14840065" cy="127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Google Shape;201;p27"/>
          <p:cNvGrpSpPr/>
          <p:nvPr/>
        </p:nvGrpSpPr>
        <p:grpSpPr>
          <a:xfrm>
            <a:off x="14876976" y="9284739"/>
            <a:ext cx="3202302" cy="990610"/>
            <a:chOff x="3459679" y="2419349"/>
            <a:chExt cx="5250757" cy="1624285"/>
          </a:xfrm>
        </p:grpSpPr>
        <p:grpSp>
          <p:nvGrpSpPr>
            <p:cNvPr id="202" name="Google Shape;202;p27"/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3" name="Google Shape;203;p27"/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8" name="Google Shape;208;p27"/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/>
              <a:ahLst/>
              <a:cxnLst/>
              <a:rect l="l" t="t" r="r" b="b"/>
              <a:pathLst>
                <a:path w="869883" h="963507" extrusionOk="0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7"/>
            <p:cNvSpPr/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 extrusionOk="0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" name="Google Shape;210;p27"/>
            <p:cNvGrpSpPr/>
            <p:nvPr/>
          </p:nvGrpSpPr>
          <p:grpSpPr>
            <a:xfrm>
              <a:off x="7721588" y="2772298"/>
              <a:ext cx="988480" cy="987025"/>
              <a:chOff x="2611713" y="1452659"/>
              <a:chExt cx="3963104" cy="3957283"/>
            </a:xfrm>
          </p:grpSpPr>
          <p:sp>
            <p:nvSpPr>
              <p:cNvPr id="211" name="Google Shape;211;p27"/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/>
                <a:ahLst/>
                <a:cxnLst/>
                <a:rect l="l" t="t" r="r" b="b"/>
                <a:pathLst>
                  <a:path w="1193379" h="3963104" extrusionOk="0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/>
                <a:ahLst/>
                <a:cxnLst/>
                <a:rect l="l" t="t" r="r" b="b"/>
                <a:pathLst>
                  <a:path w="1244333" h="3202984" extrusionOk="0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/>
                <a:ahLst/>
                <a:cxnLst/>
                <a:rect l="l" t="t" r="r" b="b"/>
                <a:pathLst>
                  <a:path w="1601768" h="3212297" extrusionOk="0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" name="Google Shape;214;p27"/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 extrusionOk="0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7"/>
            <p:cNvSpPr/>
            <p:nvPr/>
          </p:nvSpPr>
          <p:spPr>
            <a:xfrm rot="-7293992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 extrusionOk="0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Images &amp; Contents">
  <p:cSld name="40_Images &amp; Content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>
            <a:spLocks noGrp="1"/>
          </p:cNvSpPr>
          <p:nvPr>
            <p:ph type="pic" idx="2"/>
          </p:nvPr>
        </p:nvSpPr>
        <p:spPr>
          <a:xfrm>
            <a:off x="5986461" y="0"/>
            <a:ext cx="12301539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s &amp; Contents">
  <p:cSld name="8_Images &amp; Conten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>
            <a:spLocks noGrp="1"/>
          </p:cNvSpPr>
          <p:nvPr>
            <p:ph type="pic" idx="2"/>
          </p:nvPr>
        </p:nvSpPr>
        <p:spPr>
          <a:xfrm>
            <a:off x="3" y="0"/>
            <a:ext cx="10841525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&amp; Contents">
  <p:cSld name="Images &amp; Content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>
            <a:spLocks noGrp="1"/>
          </p:cNvSpPr>
          <p:nvPr>
            <p:ph type="pic" idx="2"/>
          </p:nvPr>
        </p:nvSpPr>
        <p:spPr>
          <a:xfrm>
            <a:off x="1" y="0"/>
            <a:ext cx="18288001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>
            <a:spLocks noGrp="1"/>
          </p:cNvSpPr>
          <p:nvPr>
            <p:ph type="pic" idx="2"/>
          </p:nvPr>
        </p:nvSpPr>
        <p:spPr>
          <a:xfrm>
            <a:off x="0" y="3"/>
            <a:ext cx="18288001" cy="10286999"/>
          </a:xfrm>
          <a:prstGeom prst="parallelogram">
            <a:avLst>
              <a:gd name="adj" fmla="val 90695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>
            <a:spLocks noGrp="1"/>
          </p:cNvSpPr>
          <p:nvPr>
            <p:ph type="pic" idx="2"/>
          </p:nvPr>
        </p:nvSpPr>
        <p:spPr>
          <a:xfrm>
            <a:off x="7981766" y="1"/>
            <a:ext cx="10177355" cy="98900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485295" y="498723"/>
            <a:ext cx="17359796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8100"/>
              <a:buFont typeface="Arial"/>
              <a:buNone/>
              <a:defRPr sz="8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body" idx="1"/>
          </p:nvPr>
        </p:nvSpPr>
        <p:spPr>
          <a:xfrm>
            <a:off x="485295" y="185217"/>
            <a:ext cx="17359796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8100"/>
              <a:buFont typeface="Arial"/>
              <a:buNone/>
              <a:defRPr sz="8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34"/>
          <p:cNvSpPr/>
          <p:nvPr/>
        </p:nvSpPr>
        <p:spPr>
          <a:xfrm>
            <a:off x="531018" y="1697387"/>
            <a:ext cx="5341151" cy="8103842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4"/>
          <p:cNvSpPr/>
          <p:nvPr/>
        </p:nvSpPr>
        <p:spPr>
          <a:xfrm>
            <a:off x="797900" y="2021250"/>
            <a:ext cx="230802" cy="75228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4"/>
          <p:cNvSpPr/>
          <p:nvPr/>
        </p:nvSpPr>
        <p:spPr>
          <a:xfrm rot="5400000">
            <a:off x="4585766" y="1914980"/>
            <a:ext cx="1028774" cy="102772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1067556" y="2455821"/>
            <a:ext cx="3348372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2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1067556" y="3191208"/>
            <a:ext cx="3348372" cy="110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2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4"/>
          <p:cNvSpPr txBox="1"/>
          <p:nvPr/>
        </p:nvSpPr>
        <p:spPr>
          <a:xfrm>
            <a:off x="1081844" y="8712661"/>
            <a:ext cx="3348000" cy="46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4"/>
          <p:cNvSpPr txBox="1"/>
          <p:nvPr/>
        </p:nvSpPr>
        <p:spPr>
          <a:xfrm>
            <a:off x="1081844" y="6675503"/>
            <a:ext cx="4075944" cy="207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/>
          <p:nvPr/>
        </p:nvSpPr>
        <p:spPr>
          <a:xfrm>
            <a:off x="0" y="9973919"/>
            <a:ext cx="14840065" cy="127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485295" y="509267"/>
            <a:ext cx="17359796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8100"/>
              <a:buFont typeface="Arial"/>
              <a:buNone/>
              <a:defRPr sz="8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0" name="Google Shape;20;p16"/>
          <p:cNvGrpSpPr/>
          <p:nvPr/>
        </p:nvGrpSpPr>
        <p:grpSpPr>
          <a:xfrm>
            <a:off x="14876976" y="9284739"/>
            <a:ext cx="3202302" cy="990610"/>
            <a:chOff x="3459679" y="2419349"/>
            <a:chExt cx="5250757" cy="1624285"/>
          </a:xfrm>
        </p:grpSpPr>
        <p:grpSp>
          <p:nvGrpSpPr>
            <p:cNvPr id="21" name="Google Shape;21;p16"/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2" name="Google Shape;22;p16"/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6"/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6"/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6"/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16"/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7;p16"/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/>
              <a:ahLst/>
              <a:cxnLst/>
              <a:rect l="l" t="t" r="r" b="b"/>
              <a:pathLst>
                <a:path w="869883" h="963507" extrusionOk="0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 extrusionOk="0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6"/>
            <p:cNvGrpSpPr/>
            <p:nvPr/>
          </p:nvGrpSpPr>
          <p:grpSpPr>
            <a:xfrm>
              <a:off x="7721588" y="2772298"/>
              <a:ext cx="988480" cy="987025"/>
              <a:chOff x="2611713" y="1452659"/>
              <a:chExt cx="3963104" cy="3957283"/>
            </a:xfrm>
          </p:grpSpPr>
          <p:sp>
            <p:nvSpPr>
              <p:cNvPr id="30" name="Google Shape;30;p16"/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/>
                <a:ahLst/>
                <a:cxnLst/>
                <a:rect l="l" t="t" r="r" b="b"/>
                <a:pathLst>
                  <a:path w="1193379" h="3963104" extrusionOk="0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6"/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/>
                <a:ahLst/>
                <a:cxnLst/>
                <a:rect l="l" t="t" r="r" b="b"/>
                <a:pathLst>
                  <a:path w="1244333" h="3202984" extrusionOk="0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6"/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/>
                <a:ahLst/>
                <a:cxnLst/>
                <a:rect l="l" t="t" r="r" b="b"/>
                <a:pathLst>
                  <a:path w="1601768" h="3212297" extrusionOk="0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3;p16"/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 extrusionOk="0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6"/>
            <p:cNvSpPr/>
            <p:nvPr/>
          </p:nvSpPr>
          <p:spPr>
            <a:xfrm rot="-7293992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 extrusionOk="0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s slide layout">
  <p:cSld name="4_Contents slide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485295" y="509267"/>
            <a:ext cx="17359796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8100"/>
              <a:buFont typeface="Arial"/>
              <a:buNone/>
              <a:defRPr sz="8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7" name="Google Shape;37;p17"/>
          <p:cNvGrpSpPr/>
          <p:nvPr/>
        </p:nvGrpSpPr>
        <p:grpSpPr>
          <a:xfrm rot="10800000" flipH="1">
            <a:off x="8141043" y="1714906"/>
            <a:ext cx="2005917" cy="330719"/>
            <a:chOff x="5809673" y="3008118"/>
            <a:chExt cx="2419398" cy="398889"/>
          </a:xfrm>
        </p:grpSpPr>
        <p:sp>
          <p:nvSpPr>
            <p:cNvPr id="38" name="Google Shape;38;p17"/>
            <p:cNvSpPr/>
            <p:nvPr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7"/>
            <p:cNvSpPr/>
            <p:nvPr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7"/>
            <p:cNvSpPr/>
            <p:nvPr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Basic Layout">
  <p:cSld name="27_Basic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/>
          <p:nvPr/>
        </p:nvSpPr>
        <p:spPr>
          <a:xfrm>
            <a:off x="0" y="-5400"/>
            <a:ext cx="18288001" cy="10292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5400000" scaled="0"/>
          </a:gra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804528" y="-5400"/>
            <a:ext cx="7772852" cy="10287000"/>
          </a:xfrm>
          <a:prstGeom prst="trapezoid">
            <a:avLst>
              <a:gd name="adj" fmla="val 25000"/>
            </a:avLst>
          </a:prstGeom>
          <a:gradFill>
            <a:gsLst>
              <a:gs pos="0">
                <a:srgbClr val="D8D8D8"/>
              </a:gs>
              <a:gs pos="100000">
                <a:srgbClr val="E5E5E5"/>
              </a:gs>
            </a:gsLst>
            <a:lin ang="5400000" scaled="0"/>
          </a:gra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9"/>
          <p:cNvSpPr/>
          <p:nvPr/>
        </p:nvSpPr>
        <p:spPr>
          <a:xfrm rot="10800000">
            <a:off x="349515" y="6821505"/>
            <a:ext cx="2297483" cy="3231735"/>
          </a:xfrm>
          <a:custGeom>
            <a:avLst/>
            <a:gdLst/>
            <a:ahLst/>
            <a:cxnLst/>
            <a:rect l="l" t="t" r="r" b="b"/>
            <a:pathLst>
              <a:path w="3411060" h="3965401" extrusionOk="0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9"/>
          <p:cNvSpPr/>
          <p:nvPr/>
        </p:nvSpPr>
        <p:spPr>
          <a:xfrm rot="10800000">
            <a:off x="2729861" y="6821505"/>
            <a:ext cx="2297483" cy="3231735"/>
          </a:xfrm>
          <a:custGeom>
            <a:avLst/>
            <a:gdLst/>
            <a:ahLst/>
            <a:cxnLst/>
            <a:rect l="l" t="t" r="r" b="b"/>
            <a:pathLst>
              <a:path w="3411060" h="3965401" extrusionOk="0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9"/>
          <p:cNvSpPr/>
          <p:nvPr/>
        </p:nvSpPr>
        <p:spPr>
          <a:xfrm rot="10800000">
            <a:off x="7490555" y="6821505"/>
            <a:ext cx="1497695" cy="3231735"/>
          </a:xfrm>
          <a:custGeom>
            <a:avLst/>
            <a:gdLst/>
            <a:ahLst/>
            <a:cxnLst/>
            <a:rect l="l" t="t" r="r" b="b"/>
            <a:pathLst>
              <a:path w="998463" h="2154490" extrusionOk="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9"/>
          <p:cNvSpPr/>
          <p:nvPr/>
        </p:nvSpPr>
        <p:spPr>
          <a:xfrm rot="10800000">
            <a:off x="5110205" y="6821505"/>
            <a:ext cx="2297483" cy="3231735"/>
          </a:xfrm>
          <a:custGeom>
            <a:avLst/>
            <a:gdLst/>
            <a:ahLst/>
            <a:cxnLst/>
            <a:rect l="l" t="t" r="r" b="b"/>
            <a:pathLst>
              <a:path w="3411060" h="3965401" extrusionOk="0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9"/>
          <p:cNvSpPr/>
          <p:nvPr/>
        </p:nvSpPr>
        <p:spPr>
          <a:xfrm rot="3709911">
            <a:off x="3812683" y="321762"/>
            <a:ext cx="1995137" cy="182772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BFBFBF">
              <a:alpha val="49803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9"/>
          <p:cNvSpPr/>
          <p:nvPr/>
        </p:nvSpPr>
        <p:spPr>
          <a:xfrm rot="-2162104">
            <a:off x="2501553" y="3593484"/>
            <a:ext cx="2787117" cy="2553243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9"/>
          <p:cNvSpPr/>
          <p:nvPr/>
        </p:nvSpPr>
        <p:spPr>
          <a:xfrm rot="3709911">
            <a:off x="4157091" y="2832671"/>
            <a:ext cx="1378200" cy="1262552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9"/>
          <p:cNvSpPr/>
          <p:nvPr/>
        </p:nvSpPr>
        <p:spPr>
          <a:xfrm>
            <a:off x="2297775" y="1157393"/>
            <a:ext cx="1655535" cy="151661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49803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9"/>
          <p:cNvSpPr/>
          <p:nvPr/>
        </p:nvSpPr>
        <p:spPr>
          <a:xfrm rot="-2162104">
            <a:off x="-159920" y="442140"/>
            <a:ext cx="2787117" cy="2553243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9"/>
          <p:cNvSpPr/>
          <p:nvPr/>
        </p:nvSpPr>
        <p:spPr>
          <a:xfrm rot="-2162104">
            <a:off x="4648740" y="850146"/>
            <a:ext cx="2787117" cy="2553243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9"/>
          <p:cNvSpPr/>
          <p:nvPr/>
        </p:nvSpPr>
        <p:spPr>
          <a:xfrm rot="3709911">
            <a:off x="230145" y="2352514"/>
            <a:ext cx="1378200" cy="1262552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9"/>
          <p:cNvSpPr/>
          <p:nvPr/>
        </p:nvSpPr>
        <p:spPr>
          <a:xfrm rot="8100000">
            <a:off x="2051922" y="93034"/>
            <a:ext cx="1435587" cy="131512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BFBFBF">
              <a:alpha val="49803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9"/>
          <p:cNvSpPr/>
          <p:nvPr/>
        </p:nvSpPr>
        <p:spPr>
          <a:xfrm rot="8100000">
            <a:off x="1318947" y="1900259"/>
            <a:ext cx="3400124" cy="311481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9"/>
          <p:cNvSpPr/>
          <p:nvPr/>
        </p:nvSpPr>
        <p:spPr>
          <a:xfrm rot="5157174">
            <a:off x="5063451" y="2646057"/>
            <a:ext cx="2270511" cy="2079987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9"/>
          <p:cNvSpPr/>
          <p:nvPr/>
        </p:nvSpPr>
        <p:spPr>
          <a:xfrm rot="900000">
            <a:off x="4831509" y="4212913"/>
            <a:ext cx="1698987" cy="155642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9"/>
          <p:cNvSpPr/>
          <p:nvPr/>
        </p:nvSpPr>
        <p:spPr>
          <a:xfrm rot="900000">
            <a:off x="1870782" y="5086393"/>
            <a:ext cx="1698987" cy="155642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9"/>
          <p:cNvSpPr/>
          <p:nvPr/>
        </p:nvSpPr>
        <p:spPr>
          <a:xfrm rot="3709911">
            <a:off x="195710" y="5307356"/>
            <a:ext cx="1378200" cy="1262552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9"/>
          <p:cNvSpPr/>
          <p:nvPr/>
        </p:nvSpPr>
        <p:spPr>
          <a:xfrm rot="-2162104">
            <a:off x="62229" y="3485295"/>
            <a:ext cx="2787117" cy="2553243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9"/>
          <p:cNvSpPr/>
          <p:nvPr/>
        </p:nvSpPr>
        <p:spPr>
          <a:xfrm rot="3709911">
            <a:off x="5803486" y="5047242"/>
            <a:ext cx="1995137" cy="182772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BFBFBF">
              <a:alpha val="49803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9"/>
          <p:cNvSpPr/>
          <p:nvPr/>
        </p:nvSpPr>
        <p:spPr>
          <a:xfrm rot="8100000">
            <a:off x="7127526" y="1037188"/>
            <a:ext cx="1435587" cy="131512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BFBFBF">
              <a:alpha val="49803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9"/>
          <p:cNvSpPr/>
          <p:nvPr/>
        </p:nvSpPr>
        <p:spPr>
          <a:xfrm rot="8100000">
            <a:off x="6394552" y="2844413"/>
            <a:ext cx="3400124" cy="311481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9"/>
          <p:cNvSpPr/>
          <p:nvPr/>
        </p:nvSpPr>
        <p:spPr>
          <a:xfrm rot="-2162104">
            <a:off x="7116499" y="2792909"/>
            <a:ext cx="1949900" cy="1786278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9"/>
          <p:cNvSpPr/>
          <p:nvPr/>
        </p:nvSpPr>
        <p:spPr>
          <a:xfrm rot="900000">
            <a:off x="2980506" y="3842483"/>
            <a:ext cx="1514229" cy="1387166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9"/>
          <p:cNvSpPr/>
          <p:nvPr/>
        </p:nvSpPr>
        <p:spPr>
          <a:xfrm rot="3709911">
            <a:off x="3779856" y="5300946"/>
            <a:ext cx="1557639" cy="1426935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9"/>
          <p:cNvSpPr/>
          <p:nvPr/>
        </p:nvSpPr>
        <p:spPr>
          <a:xfrm rot="3709911">
            <a:off x="5088261" y="454341"/>
            <a:ext cx="1557639" cy="1426935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9"/>
          <p:cNvSpPr/>
          <p:nvPr/>
        </p:nvSpPr>
        <p:spPr>
          <a:xfrm rot="8100000">
            <a:off x="7529034" y="-40175"/>
            <a:ext cx="1965123" cy="180022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9"/>
          <p:cNvSpPr/>
          <p:nvPr/>
        </p:nvSpPr>
        <p:spPr>
          <a:xfrm rot="8100000">
            <a:off x="2905590" y="-116449"/>
            <a:ext cx="1965123" cy="180022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9"/>
          <p:cNvSpPr/>
          <p:nvPr/>
        </p:nvSpPr>
        <p:spPr>
          <a:xfrm rot="900000">
            <a:off x="7635270" y="4756370"/>
            <a:ext cx="1698987" cy="155642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9"/>
          <p:cNvSpPr/>
          <p:nvPr/>
        </p:nvSpPr>
        <p:spPr>
          <a:xfrm rot="900000">
            <a:off x="8110554" y="1666455"/>
            <a:ext cx="1504023" cy="1377816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9"/>
          <p:cNvSpPr/>
          <p:nvPr/>
        </p:nvSpPr>
        <p:spPr>
          <a:xfrm rot="3709911">
            <a:off x="12214152" y="1063443"/>
            <a:ext cx="1995137" cy="182772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BFBFBF">
              <a:alpha val="49803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9"/>
          <p:cNvSpPr/>
          <p:nvPr/>
        </p:nvSpPr>
        <p:spPr>
          <a:xfrm rot="-2162104">
            <a:off x="10903023" y="4335163"/>
            <a:ext cx="2787117" cy="2553243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9"/>
          <p:cNvSpPr/>
          <p:nvPr/>
        </p:nvSpPr>
        <p:spPr>
          <a:xfrm rot="3709911">
            <a:off x="12558561" y="3574350"/>
            <a:ext cx="1378200" cy="1262552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10699245" y="1899074"/>
            <a:ext cx="1655535" cy="151661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49803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9"/>
          <p:cNvSpPr/>
          <p:nvPr/>
        </p:nvSpPr>
        <p:spPr>
          <a:xfrm rot="-2162104">
            <a:off x="13050210" y="1591827"/>
            <a:ext cx="2787117" cy="2553243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9"/>
          <p:cNvSpPr/>
          <p:nvPr/>
        </p:nvSpPr>
        <p:spPr>
          <a:xfrm rot="3709911">
            <a:off x="8631615" y="3094191"/>
            <a:ext cx="1378200" cy="1262552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9"/>
          <p:cNvSpPr/>
          <p:nvPr/>
        </p:nvSpPr>
        <p:spPr>
          <a:xfrm rot="8100000">
            <a:off x="10453392" y="834715"/>
            <a:ext cx="1435587" cy="131512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BFBFBF">
              <a:alpha val="49803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9"/>
          <p:cNvSpPr/>
          <p:nvPr/>
        </p:nvSpPr>
        <p:spPr>
          <a:xfrm rot="8100000">
            <a:off x="9720417" y="2641940"/>
            <a:ext cx="3400124" cy="311481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9"/>
          <p:cNvSpPr/>
          <p:nvPr/>
        </p:nvSpPr>
        <p:spPr>
          <a:xfrm rot="5157174">
            <a:off x="13464921" y="3387738"/>
            <a:ext cx="2270511" cy="2079987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9"/>
          <p:cNvSpPr/>
          <p:nvPr/>
        </p:nvSpPr>
        <p:spPr>
          <a:xfrm rot="900000">
            <a:off x="13232979" y="4954594"/>
            <a:ext cx="1698987" cy="155642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9"/>
          <p:cNvSpPr/>
          <p:nvPr/>
        </p:nvSpPr>
        <p:spPr>
          <a:xfrm rot="900000">
            <a:off x="13573893" y="98778"/>
            <a:ext cx="1698987" cy="155642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9"/>
          <p:cNvSpPr/>
          <p:nvPr/>
        </p:nvSpPr>
        <p:spPr>
          <a:xfrm rot="3709911">
            <a:off x="8910989" y="5725004"/>
            <a:ext cx="1378200" cy="1262552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9"/>
          <p:cNvSpPr/>
          <p:nvPr/>
        </p:nvSpPr>
        <p:spPr>
          <a:xfrm rot="-2162104">
            <a:off x="8463699" y="4226976"/>
            <a:ext cx="2787117" cy="2553243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9"/>
          <p:cNvSpPr/>
          <p:nvPr/>
        </p:nvSpPr>
        <p:spPr>
          <a:xfrm rot="8100000">
            <a:off x="15528996" y="1778869"/>
            <a:ext cx="1435587" cy="1315124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BFBFBF">
              <a:alpha val="49803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9"/>
          <p:cNvSpPr/>
          <p:nvPr/>
        </p:nvSpPr>
        <p:spPr>
          <a:xfrm rot="8100000">
            <a:off x="14796022" y="3586094"/>
            <a:ext cx="3400124" cy="311481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9"/>
          <p:cNvSpPr/>
          <p:nvPr/>
        </p:nvSpPr>
        <p:spPr>
          <a:xfrm rot="-2162104">
            <a:off x="15517969" y="3534590"/>
            <a:ext cx="1949900" cy="1786278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9"/>
          <p:cNvSpPr/>
          <p:nvPr/>
        </p:nvSpPr>
        <p:spPr>
          <a:xfrm rot="900000">
            <a:off x="11381976" y="4584164"/>
            <a:ext cx="1514229" cy="1387166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9"/>
          <p:cNvSpPr/>
          <p:nvPr/>
        </p:nvSpPr>
        <p:spPr>
          <a:xfrm rot="3709911">
            <a:off x="15482967" y="313333"/>
            <a:ext cx="1557639" cy="1426935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9"/>
          <p:cNvSpPr/>
          <p:nvPr/>
        </p:nvSpPr>
        <p:spPr>
          <a:xfrm rot="3709911">
            <a:off x="13489731" y="1196022"/>
            <a:ext cx="1557639" cy="1426935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/>
          <p:nvPr/>
        </p:nvSpPr>
        <p:spPr>
          <a:xfrm rot="900000">
            <a:off x="16437214" y="5381143"/>
            <a:ext cx="1698987" cy="1556420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/>
          <p:nvPr/>
        </p:nvSpPr>
        <p:spPr>
          <a:xfrm rot="900000">
            <a:off x="16512023" y="2408136"/>
            <a:ext cx="1504023" cy="1377816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9"/>
          <p:cNvSpPr/>
          <p:nvPr/>
        </p:nvSpPr>
        <p:spPr>
          <a:xfrm rot="-2162104">
            <a:off x="9846261" y="1202274"/>
            <a:ext cx="2787117" cy="2553243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 cap="flat" cmpd="sng">
            <a:solidFill>
              <a:srgbClr val="A5A5A5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9"/>
          <p:cNvSpPr/>
          <p:nvPr/>
        </p:nvSpPr>
        <p:spPr>
          <a:xfrm rot="900000">
            <a:off x="8909496" y="78518"/>
            <a:ext cx="1514229" cy="1387166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/>
          <p:nvPr/>
        </p:nvSpPr>
        <p:spPr>
          <a:xfrm rot="5157174">
            <a:off x="9335589" y="431589"/>
            <a:ext cx="2270511" cy="2079987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/>
          <p:nvPr/>
        </p:nvSpPr>
        <p:spPr>
          <a:xfrm rot="8100000">
            <a:off x="11194608" y="-327706"/>
            <a:ext cx="2426336" cy="2222735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/>
          <p:nvPr/>
        </p:nvSpPr>
        <p:spPr>
          <a:xfrm rot="8100000">
            <a:off x="16963906" y="713388"/>
            <a:ext cx="1602359" cy="1467899"/>
          </a:xfrm>
          <a:custGeom>
            <a:avLst/>
            <a:gdLst/>
            <a:ahLst/>
            <a:cxnLst/>
            <a:rect l="l" t="t" r="r" b="b"/>
            <a:pathLst>
              <a:path w="4744677" h="4346537" extrusionOk="0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/>
          <p:nvPr/>
        </p:nvSpPr>
        <p:spPr>
          <a:xfrm rot="10800000">
            <a:off x="9089921" y="6821505"/>
            <a:ext cx="2297483" cy="3231735"/>
          </a:xfrm>
          <a:custGeom>
            <a:avLst/>
            <a:gdLst/>
            <a:ahLst/>
            <a:cxnLst/>
            <a:rect l="l" t="t" r="r" b="b"/>
            <a:pathLst>
              <a:path w="3411060" h="3965401" extrusionOk="0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9"/>
          <p:cNvSpPr/>
          <p:nvPr/>
        </p:nvSpPr>
        <p:spPr>
          <a:xfrm rot="10800000">
            <a:off x="11470265" y="6821505"/>
            <a:ext cx="2297483" cy="3231735"/>
          </a:xfrm>
          <a:custGeom>
            <a:avLst/>
            <a:gdLst/>
            <a:ahLst/>
            <a:cxnLst/>
            <a:rect l="l" t="t" r="r" b="b"/>
            <a:pathLst>
              <a:path w="3411060" h="3965401" extrusionOk="0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9"/>
          <p:cNvSpPr/>
          <p:nvPr/>
        </p:nvSpPr>
        <p:spPr>
          <a:xfrm rot="10800000">
            <a:off x="13850609" y="6821505"/>
            <a:ext cx="2297483" cy="3231735"/>
          </a:xfrm>
          <a:custGeom>
            <a:avLst/>
            <a:gdLst/>
            <a:ahLst/>
            <a:cxnLst/>
            <a:rect l="l" t="t" r="r" b="b"/>
            <a:pathLst>
              <a:path w="3411060" h="3965401" extrusionOk="0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9"/>
          <p:cNvSpPr/>
          <p:nvPr/>
        </p:nvSpPr>
        <p:spPr>
          <a:xfrm rot="10800000">
            <a:off x="16284133" y="6836157"/>
            <a:ext cx="1497695" cy="3231735"/>
          </a:xfrm>
          <a:custGeom>
            <a:avLst/>
            <a:gdLst/>
            <a:ahLst/>
            <a:cxnLst/>
            <a:rect l="l" t="t" r="r" b="b"/>
            <a:pathLst>
              <a:path w="998463" h="2154490" extrusionOk="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7251802" y="0"/>
            <a:ext cx="11036201" cy="10287000"/>
          </a:xfrm>
          <a:prstGeom prst="rect">
            <a:avLst/>
          </a:prstGeom>
          <a:gradFill>
            <a:gsLst>
              <a:gs pos="0">
                <a:srgbClr val="D8D8D8"/>
              </a:gs>
              <a:gs pos="52999">
                <a:srgbClr val="F3F3F3">
                  <a:alpha val="49803"/>
                </a:srgbClr>
              </a:gs>
              <a:gs pos="100000">
                <a:srgbClr val="E5E5E5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 Layout">
  <p:cSld name="1_Agenda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14710919" y="0"/>
            <a:ext cx="3577088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11930600" y="2365042"/>
            <a:ext cx="5529425" cy="6699729"/>
          </a:xfrm>
          <a:custGeom>
            <a:avLst/>
            <a:gdLst/>
            <a:ahLst/>
            <a:cxnLst/>
            <a:rect l="l" t="t" r="r" b="b"/>
            <a:pathLst>
              <a:path w="3686283" h="4466486" extrusionOk="0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20"/>
          <p:cNvGrpSpPr/>
          <p:nvPr/>
        </p:nvGrpSpPr>
        <p:grpSpPr>
          <a:xfrm flipH="1">
            <a:off x="11329382" y="1624426"/>
            <a:ext cx="2038652" cy="2033712"/>
            <a:chOff x="2659596" y="1543234"/>
            <a:chExt cx="1135890" cy="1133138"/>
          </a:xfrm>
        </p:grpSpPr>
        <p:sp>
          <p:nvSpPr>
            <p:cNvPr id="111" name="Google Shape;111;p20"/>
            <p:cNvSpPr/>
            <p:nvPr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20"/>
          <p:cNvSpPr/>
          <p:nvPr/>
        </p:nvSpPr>
        <p:spPr>
          <a:xfrm>
            <a:off x="2" y="0"/>
            <a:ext cx="1863512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20"/>
          <p:cNvCxnSpPr/>
          <p:nvPr/>
        </p:nvCxnSpPr>
        <p:spPr>
          <a:xfrm>
            <a:off x="1962312" y="0"/>
            <a:ext cx="0" cy="10287000"/>
          </a:xfrm>
          <a:prstGeom prst="straightConnector1">
            <a:avLst/>
          </a:prstGeom>
          <a:noFill/>
          <a:ln w="63500" cap="flat" cmpd="sng">
            <a:solidFill>
              <a:srgbClr val="57687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007630" y="509267"/>
            <a:ext cx="10322183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8100"/>
              <a:buFont typeface="Arial"/>
              <a:buNone/>
              <a:defRPr sz="8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/>
          <p:nvPr/>
        </p:nvSpPr>
        <p:spPr>
          <a:xfrm rot="8369018">
            <a:off x="13051623" y="3766021"/>
            <a:ext cx="977636" cy="986948"/>
          </a:xfrm>
          <a:custGeom>
            <a:avLst/>
            <a:gdLst/>
            <a:ahLst/>
            <a:cxnLst/>
            <a:rect l="l" t="t" r="r" b="b"/>
            <a:pathLst>
              <a:path w="4411086" h="4453092" extrusionOk="0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14562616" y="4351560"/>
            <a:ext cx="1012913" cy="887745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15527420" y="3451186"/>
            <a:ext cx="734160" cy="733616"/>
          </a:xfrm>
          <a:custGeom>
            <a:avLst/>
            <a:gdLst/>
            <a:ahLst/>
            <a:cxnLst/>
            <a:rect l="l" t="t" r="r" b="b"/>
            <a:pathLst>
              <a:path w="3971162" h="3968213" extrusionOk="0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/>
          <p:nvPr/>
        </p:nvSpPr>
        <p:spPr>
          <a:xfrm rot="5400000">
            <a:off x="15577939" y="5405564"/>
            <a:ext cx="683141" cy="684149"/>
          </a:xfrm>
          <a:custGeom>
            <a:avLst/>
            <a:gdLst/>
            <a:ahLst/>
            <a:cxnLst/>
            <a:rect l="l" t="t" r="r" b="b"/>
            <a:pathLst>
              <a:path w="721442" h="722507" extrusionOk="0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14240355" y="2818395"/>
            <a:ext cx="711528" cy="961365"/>
          </a:xfrm>
          <a:custGeom>
            <a:avLst/>
            <a:gdLst/>
            <a:ahLst/>
            <a:cxnLst/>
            <a:rect l="l" t="t" r="r" b="b"/>
            <a:pathLst>
              <a:path w="2823581" h="3962432" extrusionOk="0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AND CONTENTS LAYOUT_02">
  <p:cSld name="1_IMAGE AND CONTENTS LAYOUT_0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1"/>
          <p:cNvGrpSpPr/>
          <p:nvPr/>
        </p:nvGrpSpPr>
        <p:grpSpPr>
          <a:xfrm>
            <a:off x="13371291" y="2553995"/>
            <a:ext cx="3461652" cy="3464742"/>
            <a:chOff x="8582298" y="2310847"/>
            <a:chExt cx="2026966" cy="2028775"/>
          </a:xfrm>
        </p:grpSpPr>
        <p:sp>
          <p:nvSpPr>
            <p:cNvPr id="131" name="Google Shape;131;p21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21"/>
          <p:cNvGrpSpPr/>
          <p:nvPr/>
        </p:nvGrpSpPr>
        <p:grpSpPr>
          <a:xfrm>
            <a:off x="1388984" y="2553995"/>
            <a:ext cx="3461652" cy="3464742"/>
            <a:chOff x="853440" y="2310847"/>
            <a:chExt cx="2026966" cy="2028775"/>
          </a:xfrm>
        </p:grpSpPr>
        <p:sp>
          <p:nvSpPr>
            <p:cNvPr id="134" name="Google Shape;134;p21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21"/>
          <p:cNvGrpSpPr/>
          <p:nvPr/>
        </p:nvGrpSpPr>
        <p:grpSpPr>
          <a:xfrm>
            <a:off x="7380138" y="2553995"/>
            <a:ext cx="3461652" cy="3464742"/>
            <a:chOff x="4717869" y="2310847"/>
            <a:chExt cx="2026966" cy="2028775"/>
          </a:xfrm>
        </p:grpSpPr>
        <p:sp>
          <p:nvSpPr>
            <p:cNvPr id="137" name="Google Shape;137;p21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1644277" y="2810663"/>
            <a:ext cx="2951078" cy="295140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>
            <a:spLocks noGrp="1"/>
          </p:cNvSpPr>
          <p:nvPr>
            <p:ph type="pic" idx="3"/>
          </p:nvPr>
        </p:nvSpPr>
        <p:spPr>
          <a:xfrm>
            <a:off x="7635430" y="2810663"/>
            <a:ext cx="2951078" cy="295140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4"/>
          </p:nvPr>
        </p:nvSpPr>
        <p:spPr>
          <a:xfrm>
            <a:off x="13626584" y="2810663"/>
            <a:ext cx="2951078" cy="295140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2" name="Google Shape;142;p21"/>
          <p:cNvCxnSpPr/>
          <p:nvPr/>
        </p:nvCxnSpPr>
        <p:spPr>
          <a:xfrm>
            <a:off x="1272420" y="7367996"/>
            <a:ext cx="3694787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21"/>
          <p:cNvCxnSpPr/>
          <p:nvPr/>
        </p:nvCxnSpPr>
        <p:spPr>
          <a:xfrm>
            <a:off x="7263575" y="7367996"/>
            <a:ext cx="3694787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21"/>
          <p:cNvCxnSpPr/>
          <p:nvPr/>
        </p:nvCxnSpPr>
        <p:spPr>
          <a:xfrm>
            <a:off x="13254730" y="7367996"/>
            <a:ext cx="3694787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485295" y="509267"/>
            <a:ext cx="17359796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262626"/>
              </a:buClr>
              <a:buSzPts val="8100"/>
              <a:buFont typeface="Arial"/>
              <a:buNone/>
              <a:defRPr sz="8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0" y="9779169"/>
            <a:ext cx="18288001" cy="507831"/>
          </a:xfrm>
          <a:prstGeom prst="rect">
            <a:avLst/>
          </a:prstGeom>
          <a:gradFill>
            <a:gsLst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62000">
                <a:schemeClr val="accent3"/>
              </a:gs>
              <a:gs pos="67000">
                <a:schemeClr val="accent4"/>
              </a:gs>
              <a:gs pos="72000">
                <a:schemeClr val="accent4"/>
              </a:gs>
              <a:gs pos="77000">
                <a:schemeClr val="accent5"/>
              </a:gs>
              <a:gs pos="98980">
                <a:schemeClr val="accent5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137125" tIns="68550" rIns="137125" bIns="6855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Science Technology Engineering Arts Mathematics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B6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B6B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B6B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1.jp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47452"/>
            <a:ext cx="1100844" cy="15699922"/>
            <a:chOff x="0" y="0"/>
            <a:chExt cx="1467792" cy="209332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2893117"/>
              <a:ext cx="1467792" cy="128431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-1042448">
              <a:off x="294945" y="101839"/>
              <a:ext cx="877903" cy="128161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8478382"/>
              <a:ext cx="1467792" cy="128431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/>
            <a:srcRect l="22" r="22"/>
            <a:stretch>
              <a:fillRect/>
            </a:stretch>
          </p:blipFill>
          <p:spPr>
            <a:xfrm rot="-1042448">
              <a:off x="294945" y="5687104"/>
              <a:ext cx="877903" cy="128161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0" y="14063647"/>
              <a:ext cx="1467792" cy="128431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-1042448">
              <a:off x="294945" y="11272369"/>
              <a:ext cx="877903" cy="128161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0" y="19648912"/>
              <a:ext cx="1467792" cy="128431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42448">
              <a:off x="294945" y="16857633"/>
              <a:ext cx="877903" cy="128161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-195168" y="-212120"/>
            <a:ext cx="1051016" cy="15912484"/>
            <a:chOff x="0" y="0"/>
            <a:chExt cx="1401355" cy="2121664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0" y="0"/>
              <a:ext cx="1401355" cy="123476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112562" y="2888000"/>
              <a:ext cx="1176232" cy="117623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0" y="5717471"/>
              <a:ext cx="1401355" cy="123476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112562" y="8605471"/>
              <a:ext cx="1176232" cy="1176232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0" y="11434942"/>
              <a:ext cx="1401355" cy="123476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112562" y="14322942"/>
              <a:ext cx="1176232" cy="1176232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0" y="17152413"/>
              <a:ext cx="1401355" cy="123476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112562" y="20040413"/>
              <a:ext cx="1176232" cy="1176232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7427456" y="-2788709"/>
            <a:ext cx="1100844" cy="15699922"/>
            <a:chOff x="0" y="0"/>
            <a:chExt cx="1467792" cy="20933230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2893117"/>
              <a:ext cx="1467792" cy="128431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-1042448">
              <a:off x="294945" y="101839"/>
              <a:ext cx="877903" cy="128161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8478382"/>
              <a:ext cx="1467792" cy="1284318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-1042448">
              <a:off x="294945" y="5687104"/>
              <a:ext cx="877903" cy="1281610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14063647"/>
              <a:ext cx="1467792" cy="1284318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-1042448">
              <a:off x="294945" y="11272369"/>
              <a:ext cx="877903" cy="128161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0" y="19648912"/>
              <a:ext cx="1467792" cy="128431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-1042448">
              <a:off x="294945" y="16857633"/>
              <a:ext cx="877903" cy="1281610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/>
        </p:nvGrpSpPr>
        <p:grpSpPr>
          <a:xfrm>
            <a:off x="16203588" y="-3648281"/>
            <a:ext cx="1051016" cy="15912484"/>
            <a:chOff x="0" y="0"/>
            <a:chExt cx="1401355" cy="21216645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0" y="0"/>
              <a:ext cx="1401355" cy="123476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112562" y="2888000"/>
              <a:ext cx="1176232" cy="1176232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0" y="5717471"/>
              <a:ext cx="1401355" cy="123476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112562" y="8605471"/>
              <a:ext cx="1176232" cy="1176232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0" y="11434942"/>
              <a:ext cx="1401355" cy="123476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112562" y="14322942"/>
              <a:ext cx="1176232" cy="1176232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0" y="17152413"/>
              <a:ext cx="1401355" cy="123476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112562" y="20040413"/>
              <a:ext cx="1176232" cy="1176232"/>
            </a:xfrm>
            <a:prstGeom prst="rect">
              <a:avLst/>
            </a:prstGeom>
          </p:spPr>
        </p:pic>
      </p:grpSp>
      <p:sp>
        <p:nvSpPr>
          <p:cNvPr id="40" name="TextBox 40"/>
          <p:cNvSpPr txBox="1"/>
          <p:nvPr/>
        </p:nvSpPr>
        <p:spPr>
          <a:xfrm>
            <a:off x="3200400" y="6057899"/>
            <a:ext cx="12280414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58"/>
              </a:lnSpc>
            </a:pPr>
            <a:r>
              <a:rPr lang="en-US" sz="7858" spc="157" dirty="0">
                <a:solidFill>
                  <a:srgbClr val="FFFFFF"/>
                </a:solidFill>
                <a:latin typeface="Fredoka One"/>
              </a:rPr>
              <a:t>HEROES OF THE WORLD</a:t>
            </a:r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13026530" y="7277100"/>
            <a:ext cx="2232716" cy="295724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343400" y="7452484"/>
            <a:ext cx="2286000" cy="2787805"/>
          </a:xfrm>
          <a:prstGeom prst="rect">
            <a:avLst/>
          </a:prstGeom>
        </p:spPr>
      </p:pic>
      <p:sp>
        <p:nvSpPr>
          <p:cNvPr id="46" name="Freeform: Shape 29">
            <a:extLst>
              <a:ext uri="{FF2B5EF4-FFF2-40B4-BE49-F238E27FC236}">
                <a16:creationId xmlns:a16="http://schemas.microsoft.com/office/drawing/2014/main" xmlns="" id="{78E005C5-3166-4F6C-8119-95D6CC67062D}"/>
              </a:ext>
            </a:extLst>
          </p:cNvPr>
          <p:cNvSpPr/>
          <p:nvPr/>
        </p:nvSpPr>
        <p:spPr>
          <a:xfrm>
            <a:off x="4192905" y="1550256"/>
            <a:ext cx="2095500" cy="4419600"/>
          </a:xfrm>
          <a:custGeom>
            <a:avLst/>
            <a:gdLst>
              <a:gd name="connsiteX0" fmla="*/ 0 w 2095500"/>
              <a:gd name="connsiteY0" fmla="*/ 0 h 4419600"/>
              <a:gd name="connsiteX1" fmla="*/ 1828800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0" fmla="*/ 0 w 2095500"/>
              <a:gd name="connsiteY0" fmla="*/ 0 h 4419600"/>
              <a:gd name="connsiteX1" fmla="*/ 1863969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4" fmla="*/ 0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0" y="0"/>
                </a:moveTo>
                <a:lnTo>
                  <a:pt x="1863969" y="0"/>
                </a:lnTo>
                <a:lnTo>
                  <a:pt x="2095500" y="4419600"/>
                </a:lnTo>
                <a:lnTo>
                  <a:pt x="266700" y="4419600"/>
                </a:lnTo>
                <a:lnTo>
                  <a:pt x="0" y="0"/>
                </a:lnTo>
                <a:close/>
              </a:path>
            </a:pathLst>
          </a:custGeom>
          <a:solidFill>
            <a:srgbClr val="E6135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30">
            <a:extLst>
              <a:ext uri="{FF2B5EF4-FFF2-40B4-BE49-F238E27FC236}">
                <a16:creationId xmlns:a16="http://schemas.microsoft.com/office/drawing/2014/main" xmlns="" id="{C8A74EB9-3EFC-4116-8B6A-ECF3B65ABDE0}"/>
              </a:ext>
            </a:extLst>
          </p:cNvPr>
          <p:cNvSpPr/>
          <p:nvPr/>
        </p:nvSpPr>
        <p:spPr>
          <a:xfrm>
            <a:off x="6155055" y="1550256"/>
            <a:ext cx="2295525" cy="4419600"/>
          </a:xfrm>
          <a:custGeom>
            <a:avLst/>
            <a:gdLst>
              <a:gd name="connsiteX0" fmla="*/ 0 w 2295525"/>
              <a:gd name="connsiteY0" fmla="*/ 0 h 4419600"/>
              <a:gd name="connsiteX1" fmla="*/ 2295525 w 2295525"/>
              <a:gd name="connsiteY1" fmla="*/ 0 h 4419600"/>
              <a:gd name="connsiteX2" fmla="*/ 2028825 w 2295525"/>
              <a:gd name="connsiteY2" fmla="*/ 4419600 h 4419600"/>
              <a:gd name="connsiteX3" fmla="*/ 200025 w 2295525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525" h="4419600">
                <a:moveTo>
                  <a:pt x="0" y="0"/>
                </a:moveTo>
                <a:lnTo>
                  <a:pt x="2295525" y="0"/>
                </a:lnTo>
                <a:lnTo>
                  <a:pt x="2028825" y="4419600"/>
                </a:lnTo>
                <a:lnTo>
                  <a:pt x="200025" y="4419600"/>
                </a:lnTo>
                <a:close/>
              </a:path>
            </a:pathLst>
          </a:custGeom>
          <a:solidFill>
            <a:srgbClr val="ED7D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31">
            <a:extLst>
              <a:ext uri="{FF2B5EF4-FFF2-40B4-BE49-F238E27FC236}">
                <a16:creationId xmlns:a16="http://schemas.microsoft.com/office/drawing/2014/main" xmlns="" id="{FB469DDB-FAE1-4B5C-B2D0-F7C955A5E097}"/>
              </a:ext>
            </a:extLst>
          </p:cNvPr>
          <p:cNvSpPr/>
          <p:nvPr/>
        </p:nvSpPr>
        <p:spPr>
          <a:xfrm>
            <a:off x="8259127" y="1550256"/>
            <a:ext cx="2114550" cy="4419600"/>
          </a:xfrm>
          <a:custGeom>
            <a:avLst/>
            <a:gdLst>
              <a:gd name="connsiteX0" fmla="*/ 285750 w 2114550"/>
              <a:gd name="connsiteY0" fmla="*/ 0 h 4419600"/>
              <a:gd name="connsiteX1" fmla="*/ 2114550 w 2114550"/>
              <a:gd name="connsiteY1" fmla="*/ 0 h 4419600"/>
              <a:gd name="connsiteX2" fmla="*/ 1828800 w 2114550"/>
              <a:gd name="connsiteY2" fmla="*/ 4419600 h 4419600"/>
              <a:gd name="connsiteX3" fmla="*/ 0 w 2114550"/>
              <a:gd name="connsiteY3" fmla="*/ 4419600 h 4419600"/>
              <a:gd name="connsiteX4" fmla="*/ 266700 w 211455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4419600">
                <a:moveTo>
                  <a:pt x="285750" y="0"/>
                </a:moveTo>
                <a:lnTo>
                  <a:pt x="211455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66700" y="0"/>
                </a:lnTo>
                <a:close/>
              </a:path>
            </a:pathLst>
          </a:custGeom>
          <a:solidFill>
            <a:srgbClr val="A0C8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32">
            <a:extLst>
              <a:ext uri="{FF2B5EF4-FFF2-40B4-BE49-F238E27FC236}">
                <a16:creationId xmlns:a16="http://schemas.microsoft.com/office/drawing/2014/main" xmlns="" id="{25FE5DA8-B071-42E6-A07A-3AFC51445404}"/>
              </a:ext>
            </a:extLst>
          </p:cNvPr>
          <p:cNvSpPr/>
          <p:nvPr/>
        </p:nvSpPr>
        <p:spPr>
          <a:xfrm>
            <a:off x="10164128" y="1550256"/>
            <a:ext cx="2238375" cy="4419600"/>
          </a:xfrm>
          <a:custGeom>
            <a:avLst/>
            <a:gdLst>
              <a:gd name="connsiteX0" fmla="*/ 295275 w 2238375"/>
              <a:gd name="connsiteY0" fmla="*/ 0 h 4419600"/>
              <a:gd name="connsiteX1" fmla="*/ 2238375 w 2238375"/>
              <a:gd name="connsiteY1" fmla="*/ 0 h 4419600"/>
              <a:gd name="connsiteX2" fmla="*/ 1933575 w 2238375"/>
              <a:gd name="connsiteY2" fmla="*/ 4419600 h 4419600"/>
              <a:gd name="connsiteX3" fmla="*/ 0 w 2238375"/>
              <a:gd name="connsiteY3" fmla="*/ 4419600 h 4419600"/>
              <a:gd name="connsiteX4" fmla="*/ 295275 w 2238375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375" h="4419600">
                <a:moveTo>
                  <a:pt x="295275" y="0"/>
                </a:moveTo>
                <a:lnTo>
                  <a:pt x="2238375" y="0"/>
                </a:lnTo>
                <a:lnTo>
                  <a:pt x="1933575" y="4419600"/>
                </a:lnTo>
                <a:lnTo>
                  <a:pt x="0" y="4419600"/>
                </a:lnTo>
                <a:lnTo>
                  <a:pt x="295275" y="0"/>
                </a:lnTo>
                <a:close/>
              </a:path>
            </a:pathLst>
          </a:custGeom>
          <a:solidFill>
            <a:srgbClr val="32B5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33">
            <a:extLst>
              <a:ext uri="{FF2B5EF4-FFF2-40B4-BE49-F238E27FC236}">
                <a16:creationId xmlns:a16="http://schemas.microsoft.com/office/drawing/2014/main" xmlns="" id="{CDF84143-8B2F-4B60-AB0E-B788FA24E7AC}"/>
              </a:ext>
            </a:extLst>
          </p:cNvPr>
          <p:cNvSpPr/>
          <p:nvPr/>
        </p:nvSpPr>
        <p:spPr>
          <a:xfrm>
            <a:off x="12202478" y="1550256"/>
            <a:ext cx="2095500" cy="4419600"/>
          </a:xfrm>
          <a:custGeom>
            <a:avLst/>
            <a:gdLst>
              <a:gd name="connsiteX0" fmla="*/ 257175 w 2095500"/>
              <a:gd name="connsiteY0" fmla="*/ 0 h 4419600"/>
              <a:gd name="connsiteX1" fmla="*/ 2095500 w 2095500"/>
              <a:gd name="connsiteY1" fmla="*/ 0 h 4419600"/>
              <a:gd name="connsiteX2" fmla="*/ 1828800 w 2095500"/>
              <a:gd name="connsiteY2" fmla="*/ 4419600 h 4419600"/>
              <a:gd name="connsiteX3" fmla="*/ 0 w 2095500"/>
              <a:gd name="connsiteY3" fmla="*/ 4419600 h 4419600"/>
              <a:gd name="connsiteX4" fmla="*/ 276225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257175" y="0"/>
                </a:moveTo>
                <a:lnTo>
                  <a:pt x="209550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76225" y="0"/>
                </a:lnTo>
                <a:close/>
              </a:path>
            </a:pathLst>
          </a:custGeom>
          <a:solidFill>
            <a:srgbClr val="B44B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34">
            <a:extLst>
              <a:ext uri="{FF2B5EF4-FFF2-40B4-BE49-F238E27FC236}">
                <a16:creationId xmlns:a16="http://schemas.microsoft.com/office/drawing/2014/main" xmlns="" id="{E26E7DCD-D7CB-4AFD-9171-716B8B743BE0}"/>
              </a:ext>
            </a:extLst>
          </p:cNvPr>
          <p:cNvSpPr/>
          <p:nvPr/>
        </p:nvSpPr>
        <p:spPr>
          <a:xfrm>
            <a:off x="4413885" y="3921981"/>
            <a:ext cx="1857375" cy="2059719"/>
          </a:xfrm>
          <a:custGeom>
            <a:avLst/>
            <a:gdLst>
              <a:gd name="connsiteX0" fmla="*/ 1062990 w 1828800"/>
              <a:gd name="connsiteY0" fmla="*/ 0 h 2057400"/>
              <a:gd name="connsiteX1" fmla="*/ 1751648 w 1828800"/>
              <a:gd name="connsiteY1" fmla="*/ 55245 h 2057400"/>
              <a:gd name="connsiteX2" fmla="*/ 1781175 w 1828800"/>
              <a:gd name="connsiteY2" fmla="*/ 518160 h 2057400"/>
              <a:gd name="connsiteX3" fmla="*/ 1485900 w 1828800"/>
              <a:gd name="connsiteY3" fmla="*/ 445770 h 2057400"/>
              <a:gd name="connsiteX4" fmla="*/ 1241108 w 1828800"/>
              <a:gd name="connsiteY4" fmla="*/ 425768 h 2057400"/>
              <a:gd name="connsiteX5" fmla="*/ 999173 w 1828800"/>
              <a:gd name="connsiteY5" fmla="*/ 466725 h 2057400"/>
              <a:gd name="connsiteX6" fmla="*/ 902970 w 1828800"/>
              <a:gd name="connsiteY6" fmla="*/ 625793 h 2057400"/>
              <a:gd name="connsiteX7" fmla="*/ 918210 w 1828800"/>
              <a:gd name="connsiteY7" fmla="*/ 681038 h 2057400"/>
              <a:gd name="connsiteX8" fmla="*/ 974408 w 1828800"/>
              <a:gd name="connsiteY8" fmla="*/ 743903 h 2057400"/>
              <a:gd name="connsiteX9" fmla="*/ 1082992 w 1828800"/>
              <a:gd name="connsiteY9" fmla="*/ 822960 h 2057400"/>
              <a:gd name="connsiteX10" fmla="*/ 1294448 w 1828800"/>
              <a:gd name="connsiteY10" fmla="*/ 950595 h 2057400"/>
              <a:gd name="connsiteX11" fmla="*/ 1438275 w 1828800"/>
              <a:gd name="connsiteY11" fmla="*/ 1030605 h 2057400"/>
              <a:gd name="connsiteX12" fmla="*/ 1586865 w 1828800"/>
              <a:gd name="connsiteY12" fmla="*/ 1119188 h 2057400"/>
              <a:gd name="connsiteX13" fmla="*/ 1706880 w 1828800"/>
              <a:gd name="connsiteY13" fmla="*/ 1222057 h 2057400"/>
              <a:gd name="connsiteX14" fmla="*/ 1784985 w 1828800"/>
              <a:gd name="connsiteY14" fmla="*/ 1315403 h 2057400"/>
              <a:gd name="connsiteX15" fmla="*/ 1824990 w 1828800"/>
              <a:gd name="connsiteY15" fmla="*/ 1401128 h 2057400"/>
              <a:gd name="connsiteX16" fmla="*/ 1838325 w 1828800"/>
              <a:gd name="connsiteY16" fmla="*/ 1493520 h 2057400"/>
              <a:gd name="connsiteX17" fmla="*/ 1758315 w 1828800"/>
              <a:gd name="connsiteY17" fmla="*/ 1735455 h 2057400"/>
              <a:gd name="connsiteX18" fmla="*/ 1529715 w 1828800"/>
              <a:gd name="connsiteY18" fmla="*/ 1925003 h 2057400"/>
              <a:gd name="connsiteX19" fmla="*/ 1176338 w 1828800"/>
              <a:gd name="connsiteY19" fmla="*/ 2028825 h 2057400"/>
              <a:gd name="connsiteX20" fmla="*/ 802958 w 1828800"/>
              <a:gd name="connsiteY20" fmla="*/ 2058353 h 2057400"/>
              <a:gd name="connsiteX21" fmla="*/ 27622 w 1828800"/>
              <a:gd name="connsiteY21" fmla="*/ 1991678 h 2057400"/>
              <a:gd name="connsiteX22" fmla="*/ 0 w 1828800"/>
              <a:gd name="connsiteY22" fmla="*/ 1510665 h 2057400"/>
              <a:gd name="connsiteX23" fmla="*/ 355283 w 1828800"/>
              <a:gd name="connsiteY23" fmla="*/ 1608773 h 2057400"/>
              <a:gd name="connsiteX24" fmla="*/ 642937 w 1828800"/>
              <a:gd name="connsiteY24" fmla="*/ 1636395 h 2057400"/>
              <a:gd name="connsiteX25" fmla="*/ 931545 w 1828800"/>
              <a:gd name="connsiteY25" fmla="*/ 1600200 h 2057400"/>
              <a:gd name="connsiteX26" fmla="*/ 1027748 w 1828800"/>
              <a:gd name="connsiteY26" fmla="*/ 1493520 h 2057400"/>
              <a:gd name="connsiteX27" fmla="*/ 1018223 w 1828800"/>
              <a:gd name="connsiteY27" fmla="*/ 1447800 h 2057400"/>
              <a:gd name="connsiteX28" fmla="*/ 982980 w 1828800"/>
              <a:gd name="connsiteY28" fmla="*/ 1398270 h 2057400"/>
              <a:gd name="connsiteX29" fmla="*/ 907733 w 1828800"/>
              <a:gd name="connsiteY29" fmla="*/ 1338263 h 2057400"/>
              <a:gd name="connsiteX30" fmla="*/ 526733 w 1828800"/>
              <a:gd name="connsiteY30" fmla="*/ 1106805 h 2057400"/>
              <a:gd name="connsiteX31" fmla="*/ 354330 w 1828800"/>
              <a:gd name="connsiteY31" fmla="*/ 992505 h 2057400"/>
              <a:gd name="connsiteX32" fmla="*/ 200025 w 1828800"/>
              <a:gd name="connsiteY32" fmla="*/ 858203 h 2057400"/>
              <a:gd name="connsiteX33" fmla="*/ 119063 w 1828800"/>
              <a:gd name="connsiteY33" fmla="*/ 731520 h 2057400"/>
              <a:gd name="connsiteX34" fmla="*/ 93345 w 1828800"/>
              <a:gd name="connsiteY34" fmla="*/ 595313 h 2057400"/>
              <a:gd name="connsiteX35" fmla="*/ 123825 w 1828800"/>
              <a:gd name="connsiteY35" fmla="*/ 426720 h 2057400"/>
              <a:gd name="connsiteX36" fmla="*/ 254318 w 1828800"/>
              <a:gd name="connsiteY36" fmla="*/ 234315 h 2057400"/>
              <a:gd name="connsiteX37" fmla="*/ 467678 w 1828800"/>
              <a:gd name="connsiteY37" fmla="*/ 91440 h 2057400"/>
              <a:gd name="connsiteX38" fmla="*/ 752475 w 1828800"/>
              <a:gd name="connsiteY38" fmla="*/ 20003 h 2057400"/>
              <a:gd name="connsiteX39" fmla="*/ 1062990 w 1828800"/>
              <a:gd name="connsiteY39" fmla="*/ 0 h 2057400"/>
              <a:gd name="connsiteX0" fmla="*/ 1062990 w 1838325"/>
              <a:gd name="connsiteY0" fmla="*/ 0 h 2058353"/>
              <a:gd name="connsiteX1" fmla="*/ 1751648 w 1838325"/>
              <a:gd name="connsiteY1" fmla="*/ 55245 h 2058353"/>
              <a:gd name="connsiteX2" fmla="*/ 1781175 w 1838325"/>
              <a:gd name="connsiteY2" fmla="*/ 518160 h 2058353"/>
              <a:gd name="connsiteX3" fmla="*/ 1485900 w 1838325"/>
              <a:gd name="connsiteY3" fmla="*/ 445770 h 2058353"/>
              <a:gd name="connsiteX4" fmla="*/ 1241108 w 1838325"/>
              <a:gd name="connsiteY4" fmla="*/ 425768 h 2058353"/>
              <a:gd name="connsiteX5" fmla="*/ 999173 w 1838325"/>
              <a:gd name="connsiteY5" fmla="*/ 466725 h 2058353"/>
              <a:gd name="connsiteX6" fmla="*/ 902970 w 1838325"/>
              <a:gd name="connsiteY6" fmla="*/ 625793 h 2058353"/>
              <a:gd name="connsiteX7" fmla="*/ 918210 w 1838325"/>
              <a:gd name="connsiteY7" fmla="*/ 681038 h 2058353"/>
              <a:gd name="connsiteX8" fmla="*/ 974408 w 1838325"/>
              <a:gd name="connsiteY8" fmla="*/ 743903 h 2058353"/>
              <a:gd name="connsiteX9" fmla="*/ 1082992 w 1838325"/>
              <a:gd name="connsiteY9" fmla="*/ 822960 h 2058353"/>
              <a:gd name="connsiteX10" fmla="*/ 1294448 w 1838325"/>
              <a:gd name="connsiteY10" fmla="*/ 950595 h 2058353"/>
              <a:gd name="connsiteX11" fmla="*/ 1438275 w 1838325"/>
              <a:gd name="connsiteY11" fmla="*/ 1030605 h 2058353"/>
              <a:gd name="connsiteX12" fmla="*/ 1586865 w 1838325"/>
              <a:gd name="connsiteY12" fmla="*/ 1119188 h 2058353"/>
              <a:gd name="connsiteX13" fmla="*/ 1706880 w 1838325"/>
              <a:gd name="connsiteY13" fmla="*/ 1222057 h 2058353"/>
              <a:gd name="connsiteX14" fmla="*/ 1784985 w 1838325"/>
              <a:gd name="connsiteY14" fmla="*/ 1315403 h 2058353"/>
              <a:gd name="connsiteX15" fmla="*/ 1824990 w 1838325"/>
              <a:gd name="connsiteY15" fmla="*/ 1401128 h 2058353"/>
              <a:gd name="connsiteX16" fmla="*/ 1838325 w 1838325"/>
              <a:gd name="connsiteY16" fmla="*/ 1493520 h 2058353"/>
              <a:gd name="connsiteX17" fmla="*/ 1758315 w 1838325"/>
              <a:gd name="connsiteY17" fmla="*/ 1735455 h 2058353"/>
              <a:gd name="connsiteX18" fmla="*/ 1529715 w 1838325"/>
              <a:gd name="connsiteY18" fmla="*/ 1925003 h 2058353"/>
              <a:gd name="connsiteX19" fmla="*/ 1176338 w 1838325"/>
              <a:gd name="connsiteY19" fmla="*/ 2028825 h 2058353"/>
              <a:gd name="connsiteX20" fmla="*/ 802958 w 1838325"/>
              <a:gd name="connsiteY20" fmla="*/ 2058353 h 2058353"/>
              <a:gd name="connsiteX21" fmla="*/ 27622 w 1838325"/>
              <a:gd name="connsiteY21" fmla="*/ 1991678 h 2058353"/>
              <a:gd name="connsiteX22" fmla="*/ 0 w 1838325"/>
              <a:gd name="connsiteY22" fmla="*/ 1510665 h 2058353"/>
              <a:gd name="connsiteX23" fmla="*/ 355283 w 1838325"/>
              <a:gd name="connsiteY23" fmla="*/ 1608773 h 2058353"/>
              <a:gd name="connsiteX24" fmla="*/ 642937 w 1838325"/>
              <a:gd name="connsiteY24" fmla="*/ 1636395 h 2058353"/>
              <a:gd name="connsiteX25" fmla="*/ 931545 w 1838325"/>
              <a:gd name="connsiteY25" fmla="*/ 1600200 h 2058353"/>
              <a:gd name="connsiteX26" fmla="*/ 1027748 w 1838325"/>
              <a:gd name="connsiteY26" fmla="*/ 1493520 h 2058353"/>
              <a:gd name="connsiteX27" fmla="*/ 1018223 w 1838325"/>
              <a:gd name="connsiteY27" fmla="*/ 1447800 h 2058353"/>
              <a:gd name="connsiteX28" fmla="*/ 982980 w 1838325"/>
              <a:gd name="connsiteY28" fmla="*/ 1398270 h 2058353"/>
              <a:gd name="connsiteX29" fmla="*/ 907733 w 1838325"/>
              <a:gd name="connsiteY29" fmla="*/ 1338263 h 2058353"/>
              <a:gd name="connsiteX30" fmla="*/ 526733 w 1838325"/>
              <a:gd name="connsiteY30" fmla="*/ 1106805 h 2058353"/>
              <a:gd name="connsiteX31" fmla="*/ 354330 w 1838325"/>
              <a:gd name="connsiteY31" fmla="*/ 992505 h 2058353"/>
              <a:gd name="connsiteX32" fmla="*/ 200025 w 1838325"/>
              <a:gd name="connsiteY32" fmla="*/ 858203 h 2058353"/>
              <a:gd name="connsiteX33" fmla="*/ 119063 w 1838325"/>
              <a:gd name="connsiteY33" fmla="*/ 731520 h 2058353"/>
              <a:gd name="connsiteX34" fmla="*/ 93345 w 1838325"/>
              <a:gd name="connsiteY34" fmla="*/ 595313 h 2058353"/>
              <a:gd name="connsiteX35" fmla="*/ 123825 w 1838325"/>
              <a:gd name="connsiteY35" fmla="*/ 426720 h 2058353"/>
              <a:gd name="connsiteX36" fmla="*/ 254318 w 1838325"/>
              <a:gd name="connsiteY36" fmla="*/ 234315 h 2058353"/>
              <a:gd name="connsiteX37" fmla="*/ 467678 w 1838325"/>
              <a:gd name="connsiteY37" fmla="*/ 91440 h 2058353"/>
              <a:gd name="connsiteX38" fmla="*/ 752475 w 1838325"/>
              <a:gd name="connsiteY38" fmla="*/ 20003 h 2058353"/>
              <a:gd name="connsiteX39" fmla="*/ 1062990 w 1838325"/>
              <a:gd name="connsiteY39" fmla="*/ 0 h 2058353"/>
              <a:gd name="connsiteX0" fmla="*/ 1062990 w 1838325"/>
              <a:gd name="connsiteY0" fmla="*/ 0 h 2058353"/>
              <a:gd name="connsiteX1" fmla="*/ 1751648 w 1838325"/>
              <a:gd name="connsiteY1" fmla="*/ 55245 h 2058353"/>
              <a:gd name="connsiteX2" fmla="*/ 1781175 w 1838325"/>
              <a:gd name="connsiteY2" fmla="*/ 518160 h 2058353"/>
              <a:gd name="connsiteX3" fmla="*/ 1485900 w 1838325"/>
              <a:gd name="connsiteY3" fmla="*/ 445770 h 2058353"/>
              <a:gd name="connsiteX4" fmla="*/ 1241108 w 1838325"/>
              <a:gd name="connsiteY4" fmla="*/ 425768 h 2058353"/>
              <a:gd name="connsiteX5" fmla="*/ 999173 w 1838325"/>
              <a:gd name="connsiteY5" fmla="*/ 466725 h 2058353"/>
              <a:gd name="connsiteX6" fmla="*/ 902970 w 1838325"/>
              <a:gd name="connsiteY6" fmla="*/ 625793 h 2058353"/>
              <a:gd name="connsiteX7" fmla="*/ 918210 w 1838325"/>
              <a:gd name="connsiteY7" fmla="*/ 681038 h 2058353"/>
              <a:gd name="connsiteX8" fmla="*/ 974408 w 1838325"/>
              <a:gd name="connsiteY8" fmla="*/ 743903 h 2058353"/>
              <a:gd name="connsiteX9" fmla="*/ 1082992 w 1838325"/>
              <a:gd name="connsiteY9" fmla="*/ 822960 h 2058353"/>
              <a:gd name="connsiteX10" fmla="*/ 1294448 w 1838325"/>
              <a:gd name="connsiteY10" fmla="*/ 950595 h 2058353"/>
              <a:gd name="connsiteX11" fmla="*/ 1438275 w 1838325"/>
              <a:gd name="connsiteY11" fmla="*/ 1030605 h 2058353"/>
              <a:gd name="connsiteX12" fmla="*/ 1586865 w 1838325"/>
              <a:gd name="connsiteY12" fmla="*/ 1119188 h 2058353"/>
              <a:gd name="connsiteX13" fmla="*/ 1706880 w 1838325"/>
              <a:gd name="connsiteY13" fmla="*/ 1222057 h 2058353"/>
              <a:gd name="connsiteX14" fmla="*/ 1784985 w 1838325"/>
              <a:gd name="connsiteY14" fmla="*/ 1315403 h 2058353"/>
              <a:gd name="connsiteX15" fmla="*/ 1824990 w 1838325"/>
              <a:gd name="connsiteY15" fmla="*/ 1401128 h 2058353"/>
              <a:gd name="connsiteX16" fmla="*/ 1838325 w 1838325"/>
              <a:gd name="connsiteY16" fmla="*/ 1493520 h 2058353"/>
              <a:gd name="connsiteX17" fmla="*/ 1758315 w 1838325"/>
              <a:gd name="connsiteY17" fmla="*/ 1735455 h 2058353"/>
              <a:gd name="connsiteX18" fmla="*/ 1529715 w 1838325"/>
              <a:gd name="connsiteY18" fmla="*/ 1925003 h 2058353"/>
              <a:gd name="connsiteX19" fmla="*/ 1176338 w 1838325"/>
              <a:gd name="connsiteY19" fmla="*/ 2028825 h 2058353"/>
              <a:gd name="connsiteX20" fmla="*/ 802958 w 1838325"/>
              <a:gd name="connsiteY20" fmla="*/ 2058353 h 2058353"/>
              <a:gd name="connsiteX21" fmla="*/ 27622 w 1838325"/>
              <a:gd name="connsiteY21" fmla="*/ 1991678 h 2058353"/>
              <a:gd name="connsiteX22" fmla="*/ 0 w 1838325"/>
              <a:gd name="connsiteY22" fmla="*/ 1510665 h 2058353"/>
              <a:gd name="connsiteX23" fmla="*/ 355283 w 1838325"/>
              <a:gd name="connsiteY23" fmla="*/ 1608773 h 2058353"/>
              <a:gd name="connsiteX24" fmla="*/ 642937 w 1838325"/>
              <a:gd name="connsiteY24" fmla="*/ 1636395 h 2058353"/>
              <a:gd name="connsiteX25" fmla="*/ 931545 w 1838325"/>
              <a:gd name="connsiteY25" fmla="*/ 1600200 h 2058353"/>
              <a:gd name="connsiteX26" fmla="*/ 1027748 w 1838325"/>
              <a:gd name="connsiteY26" fmla="*/ 1493520 h 2058353"/>
              <a:gd name="connsiteX27" fmla="*/ 1018223 w 1838325"/>
              <a:gd name="connsiteY27" fmla="*/ 1447800 h 2058353"/>
              <a:gd name="connsiteX28" fmla="*/ 982980 w 1838325"/>
              <a:gd name="connsiteY28" fmla="*/ 1398270 h 2058353"/>
              <a:gd name="connsiteX29" fmla="*/ 907733 w 1838325"/>
              <a:gd name="connsiteY29" fmla="*/ 1338263 h 2058353"/>
              <a:gd name="connsiteX30" fmla="*/ 526733 w 1838325"/>
              <a:gd name="connsiteY30" fmla="*/ 1106805 h 2058353"/>
              <a:gd name="connsiteX31" fmla="*/ 354330 w 1838325"/>
              <a:gd name="connsiteY31" fmla="*/ 992505 h 2058353"/>
              <a:gd name="connsiteX32" fmla="*/ 200025 w 1838325"/>
              <a:gd name="connsiteY32" fmla="*/ 858203 h 2058353"/>
              <a:gd name="connsiteX33" fmla="*/ 119063 w 1838325"/>
              <a:gd name="connsiteY33" fmla="*/ 731520 h 2058353"/>
              <a:gd name="connsiteX34" fmla="*/ 93345 w 1838325"/>
              <a:gd name="connsiteY34" fmla="*/ 595313 h 2058353"/>
              <a:gd name="connsiteX35" fmla="*/ 123825 w 1838325"/>
              <a:gd name="connsiteY35" fmla="*/ 426720 h 2058353"/>
              <a:gd name="connsiteX36" fmla="*/ 254318 w 1838325"/>
              <a:gd name="connsiteY36" fmla="*/ 234315 h 2058353"/>
              <a:gd name="connsiteX37" fmla="*/ 467678 w 1838325"/>
              <a:gd name="connsiteY37" fmla="*/ 91440 h 2058353"/>
              <a:gd name="connsiteX38" fmla="*/ 752475 w 1838325"/>
              <a:gd name="connsiteY38" fmla="*/ 20003 h 2058353"/>
              <a:gd name="connsiteX39" fmla="*/ 1062990 w 1838325"/>
              <a:gd name="connsiteY39" fmla="*/ 0 h 2058353"/>
              <a:gd name="connsiteX0" fmla="*/ 1082040 w 1857375"/>
              <a:gd name="connsiteY0" fmla="*/ 0 h 2058353"/>
              <a:gd name="connsiteX1" fmla="*/ 1770698 w 1857375"/>
              <a:gd name="connsiteY1" fmla="*/ 55245 h 2058353"/>
              <a:gd name="connsiteX2" fmla="*/ 1800225 w 1857375"/>
              <a:gd name="connsiteY2" fmla="*/ 518160 h 2058353"/>
              <a:gd name="connsiteX3" fmla="*/ 1504950 w 1857375"/>
              <a:gd name="connsiteY3" fmla="*/ 445770 h 2058353"/>
              <a:gd name="connsiteX4" fmla="*/ 1260158 w 1857375"/>
              <a:gd name="connsiteY4" fmla="*/ 425768 h 2058353"/>
              <a:gd name="connsiteX5" fmla="*/ 1018223 w 1857375"/>
              <a:gd name="connsiteY5" fmla="*/ 466725 h 2058353"/>
              <a:gd name="connsiteX6" fmla="*/ 922020 w 1857375"/>
              <a:gd name="connsiteY6" fmla="*/ 625793 h 2058353"/>
              <a:gd name="connsiteX7" fmla="*/ 937260 w 1857375"/>
              <a:gd name="connsiteY7" fmla="*/ 681038 h 2058353"/>
              <a:gd name="connsiteX8" fmla="*/ 993458 w 1857375"/>
              <a:gd name="connsiteY8" fmla="*/ 743903 h 2058353"/>
              <a:gd name="connsiteX9" fmla="*/ 1102042 w 1857375"/>
              <a:gd name="connsiteY9" fmla="*/ 822960 h 2058353"/>
              <a:gd name="connsiteX10" fmla="*/ 1313498 w 1857375"/>
              <a:gd name="connsiteY10" fmla="*/ 950595 h 2058353"/>
              <a:gd name="connsiteX11" fmla="*/ 1457325 w 1857375"/>
              <a:gd name="connsiteY11" fmla="*/ 1030605 h 2058353"/>
              <a:gd name="connsiteX12" fmla="*/ 1605915 w 1857375"/>
              <a:gd name="connsiteY12" fmla="*/ 1119188 h 2058353"/>
              <a:gd name="connsiteX13" fmla="*/ 1725930 w 1857375"/>
              <a:gd name="connsiteY13" fmla="*/ 1222057 h 2058353"/>
              <a:gd name="connsiteX14" fmla="*/ 1804035 w 1857375"/>
              <a:gd name="connsiteY14" fmla="*/ 1315403 h 2058353"/>
              <a:gd name="connsiteX15" fmla="*/ 1844040 w 1857375"/>
              <a:gd name="connsiteY15" fmla="*/ 1401128 h 2058353"/>
              <a:gd name="connsiteX16" fmla="*/ 1857375 w 1857375"/>
              <a:gd name="connsiteY16" fmla="*/ 1493520 h 2058353"/>
              <a:gd name="connsiteX17" fmla="*/ 1777365 w 1857375"/>
              <a:gd name="connsiteY17" fmla="*/ 1735455 h 2058353"/>
              <a:gd name="connsiteX18" fmla="*/ 1548765 w 1857375"/>
              <a:gd name="connsiteY18" fmla="*/ 1925003 h 2058353"/>
              <a:gd name="connsiteX19" fmla="*/ 1195388 w 1857375"/>
              <a:gd name="connsiteY19" fmla="*/ 2028825 h 2058353"/>
              <a:gd name="connsiteX20" fmla="*/ 822008 w 1857375"/>
              <a:gd name="connsiteY20" fmla="*/ 2058353 h 2058353"/>
              <a:gd name="connsiteX21" fmla="*/ 46672 w 1857375"/>
              <a:gd name="connsiteY21" fmla="*/ 1991678 h 2058353"/>
              <a:gd name="connsiteX22" fmla="*/ 0 w 1857375"/>
              <a:gd name="connsiteY22" fmla="*/ 1510665 h 2058353"/>
              <a:gd name="connsiteX23" fmla="*/ 374333 w 1857375"/>
              <a:gd name="connsiteY23" fmla="*/ 1608773 h 2058353"/>
              <a:gd name="connsiteX24" fmla="*/ 661987 w 1857375"/>
              <a:gd name="connsiteY24" fmla="*/ 1636395 h 2058353"/>
              <a:gd name="connsiteX25" fmla="*/ 950595 w 1857375"/>
              <a:gd name="connsiteY25" fmla="*/ 1600200 h 2058353"/>
              <a:gd name="connsiteX26" fmla="*/ 1046798 w 1857375"/>
              <a:gd name="connsiteY26" fmla="*/ 1493520 h 2058353"/>
              <a:gd name="connsiteX27" fmla="*/ 1037273 w 1857375"/>
              <a:gd name="connsiteY27" fmla="*/ 1447800 h 2058353"/>
              <a:gd name="connsiteX28" fmla="*/ 1002030 w 1857375"/>
              <a:gd name="connsiteY28" fmla="*/ 1398270 h 2058353"/>
              <a:gd name="connsiteX29" fmla="*/ 926783 w 1857375"/>
              <a:gd name="connsiteY29" fmla="*/ 1338263 h 2058353"/>
              <a:gd name="connsiteX30" fmla="*/ 545783 w 1857375"/>
              <a:gd name="connsiteY30" fmla="*/ 1106805 h 2058353"/>
              <a:gd name="connsiteX31" fmla="*/ 373380 w 1857375"/>
              <a:gd name="connsiteY31" fmla="*/ 992505 h 2058353"/>
              <a:gd name="connsiteX32" fmla="*/ 219075 w 1857375"/>
              <a:gd name="connsiteY32" fmla="*/ 858203 h 2058353"/>
              <a:gd name="connsiteX33" fmla="*/ 138113 w 1857375"/>
              <a:gd name="connsiteY33" fmla="*/ 731520 h 2058353"/>
              <a:gd name="connsiteX34" fmla="*/ 112395 w 1857375"/>
              <a:gd name="connsiteY34" fmla="*/ 595313 h 2058353"/>
              <a:gd name="connsiteX35" fmla="*/ 142875 w 1857375"/>
              <a:gd name="connsiteY35" fmla="*/ 426720 h 2058353"/>
              <a:gd name="connsiteX36" fmla="*/ 273368 w 1857375"/>
              <a:gd name="connsiteY36" fmla="*/ 234315 h 2058353"/>
              <a:gd name="connsiteX37" fmla="*/ 486728 w 1857375"/>
              <a:gd name="connsiteY37" fmla="*/ 91440 h 2058353"/>
              <a:gd name="connsiteX38" fmla="*/ 771525 w 1857375"/>
              <a:gd name="connsiteY38" fmla="*/ 20003 h 2058353"/>
              <a:gd name="connsiteX39" fmla="*/ 1082040 w 1857375"/>
              <a:gd name="connsiteY39" fmla="*/ 0 h 2058353"/>
              <a:gd name="connsiteX0" fmla="*/ 1082040 w 1857375"/>
              <a:gd name="connsiteY0" fmla="*/ 0 h 2058353"/>
              <a:gd name="connsiteX1" fmla="*/ 1770698 w 1857375"/>
              <a:gd name="connsiteY1" fmla="*/ 55245 h 2058353"/>
              <a:gd name="connsiteX2" fmla="*/ 1800225 w 1857375"/>
              <a:gd name="connsiteY2" fmla="*/ 518160 h 2058353"/>
              <a:gd name="connsiteX3" fmla="*/ 1504950 w 1857375"/>
              <a:gd name="connsiteY3" fmla="*/ 445770 h 2058353"/>
              <a:gd name="connsiteX4" fmla="*/ 1260158 w 1857375"/>
              <a:gd name="connsiteY4" fmla="*/ 425768 h 2058353"/>
              <a:gd name="connsiteX5" fmla="*/ 1018223 w 1857375"/>
              <a:gd name="connsiteY5" fmla="*/ 466725 h 2058353"/>
              <a:gd name="connsiteX6" fmla="*/ 922020 w 1857375"/>
              <a:gd name="connsiteY6" fmla="*/ 625793 h 2058353"/>
              <a:gd name="connsiteX7" fmla="*/ 937260 w 1857375"/>
              <a:gd name="connsiteY7" fmla="*/ 681038 h 2058353"/>
              <a:gd name="connsiteX8" fmla="*/ 993458 w 1857375"/>
              <a:gd name="connsiteY8" fmla="*/ 743903 h 2058353"/>
              <a:gd name="connsiteX9" fmla="*/ 1102042 w 1857375"/>
              <a:gd name="connsiteY9" fmla="*/ 822960 h 2058353"/>
              <a:gd name="connsiteX10" fmla="*/ 1313498 w 1857375"/>
              <a:gd name="connsiteY10" fmla="*/ 950595 h 2058353"/>
              <a:gd name="connsiteX11" fmla="*/ 1457325 w 1857375"/>
              <a:gd name="connsiteY11" fmla="*/ 1030605 h 2058353"/>
              <a:gd name="connsiteX12" fmla="*/ 1605915 w 1857375"/>
              <a:gd name="connsiteY12" fmla="*/ 1119188 h 2058353"/>
              <a:gd name="connsiteX13" fmla="*/ 1725930 w 1857375"/>
              <a:gd name="connsiteY13" fmla="*/ 1222057 h 2058353"/>
              <a:gd name="connsiteX14" fmla="*/ 1804035 w 1857375"/>
              <a:gd name="connsiteY14" fmla="*/ 1315403 h 2058353"/>
              <a:gd name="connsiteX15" fmla="*/ 1844040 w 1857375"/>
              <a:gd name="connsiteY15" fmla="*/ 1401128 h 2058353"/>
              <a:gd name="connsiteX16" fmla="*/ 1857375 w 1857375"/>
              <a:gd name="connsiteY16" fmla="*/ 1493520 h 2058353"/>
              <a:gd name="connsiteX17" fmla="*/ 1777365 w 1857375"/>
              <a:gd name="connsiteY17" fmla="*/ 1735455 h 2058353"/>
              <a:gd name="connsiteX18" fmla="*/ 1548765 w 1857375"/>
              <a:gd name="connsiteY18" fmla="*/ 1925003 h 2058353"/>
              <a:gd name="connsiteX19" fmla="*/ 1195388 w 1857375"/>
              <a:gd name="connsiteY19" fmla="*/ 2028825 h 2058353"/>
              <a:gd name="connsiteX20" fmla="*/ 822008 w 1857375"/>
              <a:gd name="connsiteY20" fmla="*/ 2058353 h 2058353"/>
              <a:gd name="connsiteX21" fmla="*/ 46672 w 1857375"/>
              <a:gd name="connsiteY21" fmla="*/ 1991678 h 2058353"/>
              <a:gd name="connsiteX22" fmla="*/ 0 w 1857375"/>
              <a:gd name="connsiteY22" fmla="*/ 1510665 h 2058353"/>
              <a:gd name="connsiteX23" fmla="*/ 374333 w 1857375"/>
              <a:gd name="connsiteY23" fmla="*/ 1608773 h 2058353"/>
              <a:gd name="connsiteX24" fmla="*/ 661987 w 1857375"/>
              <a:gd name="connsiteY24" fmla="*/ 1636395 h 2058353"/>
              <a:gd name="connsiteX25" fmla="*/ 950595 w 1857375"/>
              <a:gd name="connsiteY25" fmla="*/ 1600200 h 2058353"/>
              <a:gd name="connsiteX26" fmla="*/ 1046798 w 1857375"/>
              <a:gd name="connsiteY26" fmla="*/ 1493520 h 2058353"/>
              <a:gd name="connsiteX27" fmla="*/ 1037273 w 1857375"/>
              <a:gd name="connsiteY27" fmla="*/ 1447800 h 2058353"/>
              <a:gd name="connsiteX28" fmla="*/ 1002030 w 1857375"/>
              <a:gd name="connsiteY28" fmla="*/ 1398270 h 2058353"/>
              <a:gd name="connsiteX29" fmla="*/ 926783 w 1857375"/>
              <a:gd name="connsiteY29" fmla="*/ 1338263 h 2058353"/>
              <a:gd name="connsiteX30" fmla="*/ 545783 w 1857375"/>
              <a:gd name="connsiteY30" fmla="*/ 1106805 h 2058353"/>
              <a:gd name="connsiteX31" fmla="*/ 373380 w 1857375"/>
              <a:gd name="connsiteY31" fmla="*/ 992505 h 2058353"/>
              <a:gd name="connsiteX32" fmla="*/ 219075 w 1857375"/>
              <a:gd name="connsiteY32" fmla="*/ 858203 h 2058353"/>
              <a:gd name="connsiteX33" fmla="*/ 138113 w 1857375"/>
              <a:gd name="connsiteY33" fmla="*/ 731520 h 2058353"/>
              <a:gd name="connsiteX34" fmla="*/ 112395 w 1857375"/>
              <a:gd name="connsiteY34" fmla="*/ 595313 h 2058353"/>
              <a:gd name="connsiteX35" fmla="*/ 142875 w 1857375"/>
              <a:gd name="connsiteY35" fmla="*/ 426720 h 2058353"/>
              <a:gd name="connsiteX36" fmla="*/ 273368 w 1857375"/>
              <a:gd name="connsiteY36" fmla="*/ 234315 h 2058353"/>
              <a:gd name="connsiteX37" fmla="*/ 486728 w 1857375"/>
              <a:gd name="connsiteY37" fmla="*/ 91440 h 2058353"/>
              <a:gd name="connsiteX38" fmla="*/ 771525 w 1857375"/>
              <a:gd name="connsiteY38" fmla="*/ 20003 h 2058353"/>
              <a:gd name="connsiteX39" fmla="*/ 1082040 w 1857375"/>
              <a:gd name="connsiteY39" fmla="*/ 0 h 2058353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37147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37147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84772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325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84772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7375" h="2059719">
                <a:moveTo>
                  <a:pt x="1082040" y="0"/>
                </a:moveTo>
                <a:cubicBezTo>
                  <a:pt x="1292542" y="0"/>
                  <a:pt x="1483995" y="18097"/>
                  <a:pt x="1732598" y="55245"/>
                </a:cubicBezTo>
                <a:cubicBezTo>
                  <a:pt x="1736408" y="120015"/>
                  <a:pt x="1781175" y="382905"/>
                  <a:pt x="1800225" y="518160"/>
                </a:cubicBezTo>
                <a:cubicBezTo>
                  <a:pt x="1684973" y="482918"/>
                  <a:pt x="1599248" y="459105"/>
                  <a:pt x="1504950" y="445770"/>
                </a:cubicBezTo>
                <a:cubicBezTo>
                  <a:pt x="1409700" y="432435"/>
                  <a:pt x="1328738" y="425768"/>
                  <a:pt x="1260158" y="425768"/>
                </a:cubicBezTo>
                <a:cubicBezTo>
                  <a:pt x="1163003" y="425768"/>
                  <a:pt x="1082040" y="439103"/>
                  <a:pt x="1018223" y="466725"/>
                </a:cubicBezTo>
                <a:cubicBezTo>
                  <a:pt x="954405" y="494347"/>
                  <a:pt x="922020" y="584835"/>
                  <a:pt x="922020" y="625793"/>
                </a:cubicBezTo>
                <a:cubicBezTo>
                  <a:pt x="922020" y="644843"/>
                  <a:pt x="926783" y="662940"/>
                  <a:pt x="937260" y="681038"/>
                </a:cubicBezTo>
                <a:cubicBezTo>
                  <a:pt x="946785" y="699135"/>
                  <a:pt x="965835" y="720090"/>
                  <a:pt x="993458" y="743903"/>
                </a:cubicBezTo>
                <a:cubicBezTo>
                  <a:pt x="1021080" y="767715"/>
                  <a:pt x="1057275" y="794385"/>
                  <a:pt x="1102042" y="822960"/>
                </a:cubicBezTo>
                <a:cubicBezTo>
                  <a:pt x="1146810" y="851535"/>
                  <a:pt x="1217295" y="894397"/>
                  <a:pt x="1313498" y="950595"/>
                </a:cubicBezTo>
                <a:lnTo>
                  <a:pt x="1457325" y="1030605"/>
                </a:lnTo>
                <a:cubicBezTo>
                  <a:pt x="1497330" y="1055370"/>
                  <a:pt x="1559242" y="1084898"/>
                  <a:pt x="1605915" y="1119188"/>
                </a:cubicBezTo>
                <a:cubicBezTo>
                  <a:pt x="1651635" y="1154430"/>
                  <a:pt x="1691640" y="1188720"/>
                  <a:pt x="1725930" y="1222057"/>
                </a:cubicBezTo>
                <a:cubicBezTo>
                  <a:pt x="1759267" y="1256348"/>
                  <a:pt x="1785938" y="1286828"/>
                  <a:pt x="1804035" y="1315403"/>
                </a:cubicBezTo>
                <a:cubicBezTo>
                  <a:pt x="1822133" y="1343978"/>
                  <a:pt x="1835467" y="1372553"/>
                  <a:pt x="1844040" y="1401128"/>
                </a:cubicBezTo>
                <a:cubicBezTo>
                  <a:pt x="1852613" y="1429703"/>
                  <a:pt x="1857375" y="1460182"/>
                  <a:pt x="1857375" y="1493520"/>
                </a:cubicBezTo>
                <a:cubicBezTo>
                  <a:pt x="1857375" y="1578293"/>
                  <a:pt x="1830705" y="1659255"/>
                  <a:pt x="1777365" y="1735455"/>
                </a:cubicBezTo>
                <a:cubicBezTo>
                  <a:pt x="1724025" y="1812607"/>
                  <a:pt x="1647825" y="1875473"/>
                  <a:pt x="1548765" y="1925003"/>
                </a:cubicBezTo>
                <a:cubicBezTo>
                  <a:pt x="1449705" y="1974532"/>
                  <a:pt x="1313498" y="2008823"/>
                  <a:pt x="1195388" y="2028825"/>
                </a:cubicBezTo>
                <a:cubicBezTo>
                  <a:pt x="1077278" y="2048828"/>
                  <a:pt x="1007111" y="2064544"/>
                  <a:pt x="822008" y="2058353"/>
                </a:cubicBezTo>
                <a:cubicBezTo>
                  <a:pt x="636905" y="2052162"/>
                  <a:pt x="393383" y="2036445"/>
                  <a:pt x="84772" y="1991678"/>
                </a:cubicBezTo>
                <a:cubicBezTo>
                  <a:pt x="59055" y="1820228"/>
                  <a:pt x="20955" y="1693545"/>
                  <a:pt x="0" y="1510665"/>
                </a:cubicBezTo>
                <a:cubicBezTo>
                  <a:pt x="218122" y="1582103"/>
                  <a:pt x="264002" y="1587818"/>
                  <a:pt x="374333" y="1608773"/>
                </a:cubicBezTo>
                <a:cubicBezTo>
                  <a:pt x="484664" y="1629728"/>
                  <a:pt x="580073" y="1636395"/>
                  <a:pt x="661987" y="1636395"/>
                </a:cubicBezTo>
                <a:cubicBezTo>
                  <a:pt x="770573" y="1636395"/>
                  <a:pt x="885825" y="1624013"/>
                  <a:pt x="950595" y="1600200"/>
                </a:cubicBezTo>
                <a:cubicBezTo>
                  <a:pt x="1015365" y="1576388"/>
                  <a:pt x="1046798" y="1541145"/>
                  <a:pt x="1046798" y="1493520"/>
                </a:cubicBezTo>
                <a:cubicBezTo>
                  <a:pt x="1046798" y="1477328"/>
                  <a:pt x="1043940" y="1462088"/>
                  <a:pt x="1037273" y="1447800"/>
                </a:cubicBezTo>
                <a:cubicBezTo>
                  <a:pt x="1030605" y="1433513"/>
                  <a:pt x="1019175" y="1416368"/>
                  <a:pt x="1002030" y="1398270"/>
                </a:cubicBezTo>
                <a:cubicBezTo>
                  <a:pt x="984885" y="1380173"/>
                  <a:pt x="959168" y="1360170"/>
                  <a:pt x="926783" y="1338263"/>
                </a:cubicBezTo>
                <a:lnTo>
                  <a:pt x="545783" y="1106805"/>
                </a:lnTo>
                <a:cubicBezTo>
                  <a:pt x="462915" y="1054418"/>
                  <a:pt x="405765" y="1016318"/>
                  <a:pt x="373380" y="992505"/>
                </a:cubicBezTo>
                <a:cubicBezTo>
                  <a:pt x="306705" y="944880"/>
                  <a:pt x="255270" y="900113"/>
                  <a:pt x="219075" y="858203"/>
                </a:cubicBezTo>
                <a:cubicBezTo>
                  <a:pt x="181927" y="817245"/>
                  <a:pt x="155258" y="774382"/>
                  <a:pt x="138113" y="731520"/>
                </a:cubicBezTo>
                <a:cubicBezTo>
                  <a:pt x="120968" y="688657"/>
                  <a:pt x="112395" y="642938"/>
                  <a:pt x="112395" y="595313"/>
                </a:cubicBezTo>
                <a:cubicBezTo>
                  <a:pt x="112395" y="538163"/>
                  <a:pt x="116205" y="481965"/>
                  <a:pt x="142875" y="426720"/>
                </a:cubicBezTo>
                <a:cubicBezTo>
                  <a:pt x="169545" y="371475"/>
                  <a:pt x="219075" y="281940"/>
                  <a:pt x="273368" y="234315"/>
                </a:cubicBezTo>
                <a:cubicBezTo>
                  <a:pt x="326708" y="186690"/>
                  <a:pt x="398145" y="125730"/>
                  <a:pt x="486728" y="91440"/>
                </a:cubicBezTo>
                <a:cubicBezTo>
                  <a:pt x="575310" y="56197"/>
                  <a:pt x="670560" y="32385"/>
                  <a:pt x="771525" y="20003"/>
                </a:cubicBezTo>
                <a:cubicBezTo>
                  <a:pt x="872490" y="7620"/>
                  <a:pt x="1082040" y="0"/>
                  <a:pt x="108204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35">
            <a:extLst>
              <a:ext uri="{FF2B5EF4-FFF2-40B4-BE49-F238E27FC236}">
                <a16:creationId xmlns:a16="http://schemas.microsoft.com/office/drawing/2014/main" xmlns="" id="{C98D6FF4-4AB5-46F7-BE53-76D18B50CF58}"/>
              </a:ext>
            </a:extLst>
          </p:cNvPr>
          <p:cNvSpPr/>
          <p:nvPr/>
        </p:nvSpPr>
        <p:spPr>
          <a:xfrm>
            <a:off x="6256020" y="3979131"/>
            <a:ext cx="2047875" cy="2000250"/>
          </a:xfrm>
          <a:custGeom>
            <a:avLst/>
            <a:gdLst>
              <a:gd name="connsiteX0" fmla="*/ 0 w 2047875"/>
              <a:gd name="connsiteY0" fmla="*/ 0 h 2000250"/>
              <a:gd name="connsiteX1" fmla="*/ 2050732 w 2047875"/>
              <a:gd name="connsiteY1" fmla="*/ 0 h 2000250"/>
              <a:gd name="connsiteX2" fmla="*/ 1956435 w 2047875"/>
              <a:gd name="connsiteY2" fmla="*/ 448628 h 2000250"/>
              <a:gd name="connsiteX3" fmla="*/ 1309688 w 2047875"/>
              <a:gd name="connsiteY3" fmla="*/ 432435 h 2000250"/>
              <a:gd name="connsiteX4" fmla="*/ 1243965 w 2047875"/>
              <a:gd name="connsiteY4" fmla="*/ 2000250 h 2000250"/>
              <a:gd name="connsiteX5" fmla="*/ 617220 w 2047875"/>
              <a:gd name="connsiteY5" fmla="*/ 2000250 h 2000250"/>
              <a:gd name="connsiteX6" fmla="*/ 701992 w 2047875"/>
              <a:gd name="connsiteY6" fmla="*/ 432435 h 2000250"/>
              <a:gd name="connsiteX7" fmla="*/ 88582 w 2047875"/>
              <a:gd name="connsiteY7" fmla="*/ 448628 h 2000250"/>
              <a:gd name="connsiteX8" fmla="*/ 0 w 2047875"/>
              <a:gd name="connsiteY8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875" h="2000250">
                <a:moveTo>
                  <a:pt x="0" y="0"/>
                </a:moveTo>
                <a:cubicBezTo>
                  <a:pt x="268605" y="1905"/>
                  <a:pt x="2050732" y="0"/>
                  <a:pt x="2050732" y="0"/>
                </a:cubicBezTo>
                <a:cubicBezTo>
                  <a:pt x="2050732" y="0"/>
                  <a:pt x="1956435" y="422910"/>
                  <a:pt x="1956435" y="448628"/>
                </a:cubicBezTo>
                <a:cubicBezTo>
                  <a:pt x="1754505" y="438150"/>
                  <a:pt x="1309688" y="432435"/>
                  <a:pt x="1309688" y="432435"/>
                </a:cubicBezTo>
                <a:cubicBezTo>
                  <a:pt x="1295400" y="604838"/>
                  <a:pt x="1243965" y="1878330"/>
                  <a:pt x="1243965" y="2000250"/>
                </a:cubicBezTo>
                <a:cubicBezTo>
                  <a:pt x="1088707" y="1998345"/>
                  <a:pt x="794385" y="1998345"/>
                  <a:pt x="617220" y="2000250"/>
                </a:cubicBezTo>
                <a:cubicBezTo>
                  <a:pt x="663892" y="1525905"/>
                  <a:pt x="692467" y="1002982"/>
                  <a:pt x="701992" y="432435"/>
                </a:cubicBezTo>
                <a:lnTo>
                  <a:pt x="88582" y="4486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36">
            <a:extLst>
              <a:ext uri="{FF2B5EF4-FFF2-40B4-BE49-F238E27FC236}">
                <a16:creationId xmlns:a16="http://schemas.microsoft.com/office/drawing/2014/main" xmlns="" id="{B31BFEEA-5222-4498-BD22-D4B2730B4C4C}"/>
              </a:ext>
            </a:extLst>
          </p:cNvPr>
          <p:cNvSpPr/>
          <p:nvPr/>
        </p:nvSpPr>
        <p:spPr>
          <a:xfrm>
            <a:off x="8250555" y="3979131"/>
            <a:ext cx="1943100" cy="2000250"/>
          </a:xfrm>
          <a:custGeom>
            <a:avLst/>
            <a:gdLst>
              <a:gd name="connsiteX0" fmla="*/ 275272 w 1943100"/>
              <a:gd name="connsiteY0" fmla="*/ 0 h 2000250"/>
              <a:gd name="connsiteX1" fmla="*/ 1946910 w 1943100"/>
              <a:gd name="connsiteY1" fmla="*/ 0 h 2000250"/>
              <a:gd name="connsiteX2" fmla="*/ 1864995 w 1943100"/>
              <a:gd name="connsiteY2" fmla="*/ 438150 h 2000250"/>
              <a:gd name="connsiteX3" fmla="*/ 851535 w 1943100"/>
              <a:gd name="connsiteY3" fmla="*/ 433388 h 2000250"/>
              <a:gd name="connsiteX4" fmla="*/ 822007 w 1943100"/>
              <a:gd name="connsiteY4" fmla="*/ 770572 h 2000250"/>
              <a:gd name="connsiteX5" fmla="*/ 1725930 w 1943100"/>
              <a:gd name="connsiteY5" fmla="*/ 764857 h 2000250"/>
              <a:gd name="connsiteX6" fmla="*/ 1695450 w 1943100"/>
              <a:gd name="connsiteY6" fmla="*/ 1211580 h 2000250"/>
              <a:gd name="connsiteX7" fmla="*/ 789622 w 1943100"/>
              <a:gd name="connsiteY7" fmla="*/ 1219200 h 2000250"/>
              <a:gd name="connsiteX8" fmla="*/ 741997 w 1943100"/>
              <a:gd name="connsiteY8" fmla="*/ 1575435 h 2000250"/>
              <a:gd name="connsiteX9" fmla="*/ 1867852 w 1943100"/>
              <a:gd name="connsiteY9" fmla="*/ 1551623 h 2000250"/>
              <a:gd name="connsiteX10" fmla="*/ 1778318 w 1943100"/>
              <a:gd name="connsiteY10" fmla="*/ 2000250 h 2000250"/>
              <a:gd name="connsiteX11" fmla="*/ 0 w 1943100"/>
              <a:gd name="connsiteY11" fmla="*/ 2000250 h 2000250"/>
              <a:gd name="connsiteX12" fmla="*/ 275272 w 194310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3100" h="2000250">
                <a:moveTo>
                  <a:pt x="275272" y="0"/>
                </a:moveTo>
                <a:cubicBezTo>
                  <a:pt x="531495" y="1905"/>
                  <a:pt x="1691640" y="1905"/>
                  <a:pt x="1946910" y="0"/>
                </a:cubicBezTo>
                <a:cubicBezTo>
                  <a:pt x="1946910" y="0"/>
                  <a:pt x="1864995" y="402907"/>
                  <a:pt x="1864995" y="438150"/>
                </a:cubicBezTo>
                <a:cubicBezTo>
                  <a:pt x="1655445" y="430530"/>
                  <a:pt x="967740" y="429578"/>
                  <a:pt x="851535" y="433388"/>
                </a:cubicBezTo>
                <a:lnTo>
                  <a:pt x="822007" y="770572"/>
                </a:lnTo>
                <a:cubicBezTo>
                  <a:pt x="949643" y="773430"/>
                  <a:pt x="1463040" y="771525"/>
                  <a:pt x="1725930" y="764857"/>
                </a:cubicBezTo>
                <a:cubicBezTo>
                  <a:pt x="1715452" y="889635"/>
                  <a:pt x="1704975" y="1039178"/>
                  <a:pt x="1695450" y="1211580"/>
                </a:cubicBezTo>
                <a:cubicBezTo>
                  <a:pt x="1507807" y="1209675"/>
                  <a:pt x="974407" y="1212532"/>
                  <a:pt x="789622" y="1219200"/>
                </a:cubicBezTo>
                <a:lnTo>
                  <a:pt x="741997" y="1575435"/>
                </a:lnTo>
                <a:cubicBezTo>
                  <a:pt x="741997" y="1575435"/>
                  <a:pt x="1750695" y="1559243"/>
                  <a:pt x="1867852" y="1551623"/>
                </a:cubicBezTo>
                <a:cubicBezTo>
                  <a:pt x="1854518" y="1696403"/>
                  <a:pt x="1786890" y="1845945"/>
                  <a:pt x="1778318" y="2000250"/>
                </a:cubicBezTo>
                <a:cubicBezTo>
                  <a:pt x="1513523" y="1998345"/>
                  <a:pt x="0" y="2000250"/>
                  <a:pt x="0" y="2000250"/>
                </a:cubicBezTo>
                <a:cubicBezTo>
                  <a:pt x="26670" y="1747838"/>
                  <a:pt x="275272" y="0"/>
                  <a:pt x="275272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37">
            <a:extLst>
              <a:ext uri="{FF2B5EF4-FFF2-40B4-BE49-F238E27FC236}">
                <a16:creationId xmlns:a16="http://schemas.microsoft.com/office/drawing/2014/main" xmlns="" id="{E5837EC5-4686-4472-AAF5-CA6D455F2210}"/>
              </a:ext>
            </a:extLst>
          </p:cNvPr>
          <p:cNvSpPr/>
          <p:nvPr/>
        </p:nvSpPr>
        <p:spPr>
          <a:xfrm>
            <a:off x="10163175" y="3979131"/>
            <a:ext cx="1933575" cy="2000250"/>
          </a:xfrm>
          <a:custGeom>
            <a:avLst/>
            <a:gdLst>
              <a:gd name="connsiteX0" fmla="*/ 1179195 w 1933575"/>
              <a:gd name="connsiteY0" fmla="*/ 436245 h 2000250"/>
              <a:gd name="connsiteX1" fmla="*/ 861060 w 1933575"/>
              <a:gd name="connsiteY1" fmla="*/ 1004888 h 2000250"/>
              <a:gd name="connsiteX2" fmla="*/ 1253490 w 1933575"/>
              <a:gd name="connsiteY2" fmla="*/ 1004888 h 2000250"/>
              <a:gd name="connsiteX3" fmla="*/ 1179195 w 1933575"/>
              <a:gd name="connsiteY3" fmla="*/ 436245 h 2000250"/>
              <a:gd name="connsiteX4" fmla="*/ 1521143 w 1933575"/>
              <a:gd name="connsiteY4" fmla="*/ 0 h 2000250"/>
              <a:gd name="connsiteX5" fmla="*/ 1880235 w 1933575"/>
              <a:gd name="connsiteY5" fmla="*/ 1762125 h 2000250"/>
              <a:gd name="connsiteX6" fmla="*/ 1933575 w 1933575"/>
              <a:gd name="connsiteY6" fmla="*/ 2000250 h 2000250"/>
              <a:gd name="connsiteX7" fmla="*/ 1425893 w 1933575"/>
              <a:gd name="connsiteY7" fmla="*/ 2000250 h 2000250"/>
              <a:gd name="connsiteX8" fmla="*/ 1323023 w 1933575"/>
              <a:gd name="connsiteY8" fmla="*/ 1431607 h 2000250"/>
              <a:gd name="connsiteX9" fmla="*/ 725805 w 1933575"/>
              <a:gd name="connsiteY9" fmla="*/ 1431607 h 2000250"/>
              <a:gd name="connsiteX10" fmla="*/ 525780 w 1933575"/>
              <a:gd name="connsiteY10" fmla="*/ 2000250 h 2000250"/>
              <a:gd name="connsiteX11" fmla="*/ 0 w 1933575"/>
              <a:gd name="connsiteY11" fmla="*/ 2000250 h 2000250"/>
              <a:gd name="connsiteX12" fmla="*/ 935355 w 1933575"/>
              <a:gd name="connsiteY12" fmla="*/ 0 h 2000250"/>
              <a:gd name="connsiteX13" fmla="*/ 1521143 w 1933575"/>
              <a:gd name="connsiteY13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3575" h="2000250">
                <a:moveTo>
                  <a:pt x="1179195" y="436245"/>
                </a:moveTo>
                <a:cubicBezTo>
                  <a:pt x="1104900" y="583882"/>
                  <a:pt x="861060" y="1004888"/>
                  <a:pt x="861060" y="1004888"/>
                </a:cubicBezTo>
                <a:lnTo>
                  <a:pt x="1253490" y="1004888"/>
                </a:lnTo>
                <a:cubicBezTo>
                  <a:pt x="1205865" y="682943"/>
                  <a:pt x="1179195" y="436245"/>
                  <a:pt x="1179195" y="436245"/>
                </a:cubicBezTo>
                <a:close/>
                <a:moveTo>
                  <a:pt x="1521143" y="0"/>
                </a:moveTo>
                <a:lnTo>
                  <a:pt x="1880235" y="1762125"/>
                </a:lnTo>
                <a:lnTo>
                  <a:pt x="1933575" y="2000250"/>
                </a:lnTo>
                <a:cubicBezTo>
                  <a:pt x="1804988" y="1998345"/>
                  <a:pt x="1545907" y="1998345"/>
                  <a:pt x="1425893" y="2000250"/>
                </a:cubicBezTo>
                <a:cubicBezTo>
                  <a:pt x="1393507" y="1839278"/>
                  <a:pt x="1364932" y="1687830"/>
                  <a:pt x="1323023" y="1431607"/>
                </a:cubicBezTo>
                <a:lnTo>
                  <a:pt x="725805" y="1431607"/>
                </a:lnTo>
                <a:cubicBezTo>
                  <a:pt x="661035" y="1604010"/>
                  <a:pt x="595313" y="1792605"/>
                  <a:pt x="525780" y="2000250"/>
                </a:cubicBezTo>
                <a:cubicBezTo>
                  <a:pt x="387668" y="1998345"/>
                  <a:pt x="124778" y="1998345"/>
                  <a:pt x="0" y="2000250"/>
                </a:cubicBezTo>
                <a:cubicBezTo>
                  <a:pt x="0" y="2000250"/>
                  <a:pt x="903923" y="87630"/>
                  <a:pt x="935355" y="0"/>
                </a:cubicBezTo>
                <a:cubicBezTo>
                  <a:pt x="936307" y="0"/>
                  <a:pt x="1432560" y="1905"/>
                  <a:pt x="1521143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38">
            <a:extLst>
              <a:ext uri="{FF2B5EF4-FFF2-40B4-BE49-F238E27FC236}">
                <a16:creationId xmlns:a16="http://schemas.microsoft.com/office/drawing/2014/main" xmlns="" id="{2D3B32BC-9A56-45C0-84DF-EF67EB77D23F}"/>
              </a:ext>
            </a:extLst>
          </p:cNvPr>
          <p:cNvSpPr/>
          <p:nvPr/>
        </p:nvSpPr>
        <p:spPr>
          <a:xfrm>
            <a:off x="12192000" y="3979131"/>
            <a:ext cx="1895475" cy="2000250"/>
          </a:xfrm>
          <a:custGeom>
            <a:avLst/>
            <a:gdLst>
              <a:gd name="connsiteX0" fmla="*/ 197168 w 1895475"/>
              <a:gd name="connsiteY0" fmla="*/ 0 h 2000250"/>
              <a:gd name="connsiteX1" fmla="*/ 813435 w 1895475"/>
              <a:gd name="connsiteY1" fmla="*/ 0 h 2000250"/>
              <a:gd name="connsiteX2" fmla="*/ 954405 w 1895475"/>
              <a:gd name="connsiteY2" fmla="*/ 1248728 h 2000250"/>
              <a:gd name="connsiteX3" fmla="*/ 1272540 w 1895475"/>
              <a:gd name="connsiteY3" fmla="*/ 0 h 2000250"/>
              <a:gd name="connsiteX4" fmla="*/ 1899285 w 1895475"/>
              <a:gd name="connsiteY4" fmla="*/ 0 h 2000250"/>
              <a:gd name="connsiteX5" fmla="*/ 1849755 w 1895475"/>
              <a:gd name="connsiteY5" fmla="*/ 2000250 h 2000250"/>
              <a:gd name="connsiteX6" fmla="*/ 1435418 w 1895475"/>
              <a:gd name="connsiteY6" fmla="*/ 2000250 h 2000250"/>
              <a:gd name="connsiteX7" fmla="*/ 1478280 w 1895475"/>
              <a:gd name="connsiteY7" fmla="*/ 571500 h 2000250"/>
              <a:gd name="connsiteX8" fmla="*/ 1115378 w 1895475"/>
              <a:gd name="connsiteY8" fmla="*/ 2000250 h 2000250"/>
              <a:gd name="connsiteX9" fmla="*/ 706755 w 1895475"/>
              <a:gd name="connsiteY9" fmla="*/ 2000250 h 2000250"/>
              <a:gd name="connsiteX10" fmla="*/ 529590 w 1895475"/>
              <a:gd name="connsiteY10" fmla="*/ 574357 h 2000250"/>
              <a:gd name="connsiteX11" fmla="*/ 398145 w 1895475"/>
              <a:gd name="connsiteY11" fmla="*/ 1812607 h 2000250"/>
              <a:gd name="connsiteX12" fmla="*/ 394335 w 1895475"/>
              <a:gd name="connsiteY12" fmla="*/ 2000250 h 2000250"/>
              <a:gd name="connsiteX13" fmla="*/ 0 w 1895475"/>
              <a:gd name="connsiteY13" fmla="*/ 2000250 h 2000250"/>
              <a:gd name="connsiteX14" fmla="*/ 197168 w 1895475"/>
              <a:gd name="connsiteY14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000250">
                <a:moveTo>
                  <a:pt x="197168" y="0"/>
                </a:moveTo>
                <a:cubicBezTo>
                  <a:pt x="333375" y="1905"/>
                  <a:pt x="681038" y="1905"/>
                  <a:pt x="813435" y="0"/>
                </a:cubicBezTo>
                <a:cubicBezTo>
                  <a:pt x="822960" y="83820"/>
                  <a:pt x="922973" y="1024890"/>
                  <a:pt x="954405" y="1248728"/>
                </a:cubicBezTo>
                <a:cubicBezTo>
                  <a:pt x="986790" y="1095375"/>
                  <a:pt x="1253490" y="90488"/>
                  <a:pt x="1272540" y="0"/>
                </a:cubicBezTo>
                <a:cubicBezTo>
                  <a:pt x="1383030" y="1905"/>
                  <a:pt x="1770697" y="1905"/>
                  <a:pt x="1899285" y="0"/>
                </a:cubicBezTo>
                <a:cubicBezTo>
                  <a:pt x="1884997" y="329565"/>
                  <a:pt x="1848803" y="1905953"/>
                  <a:pt x="1849755" y="2000250"/>
                </a:cubicBezTo>
                <a:cubicBezTo>
                  <a:pt x="1752600" y="1998345"/>
                  <a:pt x="1518285" y="1998345"/>
                  <a:pt x="1435418" y="2000250"/>
                </a:cubicBezTo>
                <a:cubicBezTo>
                  <a:pt x="1441132" y="1912620"/>
                  <a:pt x="1480185" y="642938"/>
                  <a:pt x="1478280" y="571500"/>
                </a:cubicBezTo>
                <a:lnTo>
                  <a:pt x="1115378" y="2000250"/>
                </a:lnTo>
                <a:cubicBezTo>
                  <a:pt x="1019175" y="1998345"/>
                  <a:pt x="801053" y="1998345"/>
                  <a:pt x="706755" y="2000250"/>
                </a:cubicBezTo>
                <a:cubicBezTo>
                  <a:pt x="706755" y="2000250"/>
                  <a:pt x="537210" y="636270"/>
                  <a:pt x="529590" y="574357"/>
                </a:cubicBezTo>
                <a:lnTo>
                  <a:pt x="398145" y="1812607"/>
                </a:lnTo>
                <a:lnTo>
                  <a:pt x="394335" y="2000250"/>
                </a:lnTo>
                <a:cubicBezTo>
                  <a:pt x="292418" y="1998345"/>
                  <a:pt x="95250" y="1998345"/>
                  <a:pt x="0" y="2000250"/>
                </a:cubicBezTo>
                <a:lnTo>
                  <a:pt x="19716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Trapezoid 24">
            <a:extLst>
              <a:ext uri="{FF2B5EF4-FFF2-40B4-BE49-F238E27FC236}">
                <a16:creationId xmlns:a16="http://schemas.microsoft.com/office/drawing/2014/main" xmlns="" id="{EE533DC8-83E2-4D93-B452-8B87B8B6F957}"/>
              </a:ext>
            </a:extLst>
          </p:cNvPr>
          <p:cNvSpPr>
            <a:spLocks noChangeAspect="1"/>
          </p:cNvSpPr>
          <p:nvPr/>
        </p:nvSpPr>
        <p:spPr>
          <a:xfrm rot="8100000">
            <a:off x="10181750" y="1277363"/>
            <a:ext cx="2291042" cy="23128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7" name="Oval 21">
            <a:extLst>
              <a:ext uri="{FF2B5EF4-FFF2-40B4-BE49-F238E27FC236}">
                <a16:creationId xmlns:a16="http://schemas.microsoft.com/office/drawing/2014/main" xmlns="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rot="1433562" flipH="1">
            <a:off x="8394114" y="2155656"/>
            <a:ext cx="2023610" cy="172966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Freeform: Shape 346">
            <a:extLst>
              <a:ext uri="{FF2B5EF4-FFF2-40B4-BE49-F238E27FC236}">
                <a16:creationId xmlns:a16="http://schemas.microsoft.com/office/drawing/2014/main" xmlns="" id="{C5BF5C45-47D9-4991-A3B9-E3D658944DB0}"/>
              </a:ext>
            </a:extLst>
          </p:cNvPr>
          <p:cNvSpPr/>
          <p:nvPr/>
        </p:nvSpPr>
        <p:spPr>
          <a:xfrm rot="6634703">
            <a:off x="12198768" y="1605986"/>
            <a:ext cx="2252508" cy="2256106"/>
          </a:xfrm>
          <a:custGeom>
            <a:avLst/>
            <a:gdLst>
              <a:gd name="connsiteX0" fmla="*/ 183468 w 2252508"/>
              <a:gd name="connsiteY0" fmla="*/ 2011947 h 2256106"/>
              <a:gd name="connsiteX1" fmla="*/ 0 w 2252508"/>
              <a:gd name="connsiteY1" fmla="*/ 1523278 h 2256106"/>
              <a:gd name="connsiteX2" fmla="*/ 125 w 2252508"/>
              <a:gd name="connsiteY2" fmla="*/ 1436127 h 2256106"/>
              <a:gd name="connsiteX3" fmla="*/ 17999 w 2252508"/>
              <a:gd name="connsiteY3" fmla="*/ 147789 h 2256106"/>
              <a:gd name="connsiteX4" fmla="*/ 165789 w 2252508"/>
              <a:gd name="connsiteY4" fmla="*/ 0 h 2256106"/>
              <a:gd name="connsiteX5" fmla="*/ 321129 w 2252508"/>
              <a:gd name="connsiteY5" fmla="*/ 0 h 2256106"/>
              <a:gd name="connsiteX6" fmla="*/ 468918 w 2252508"/>
              <a:gd name="connsiteY6" fmla="*/ 147789 h 2256106"/>
              <a:gd name="connsiteX7" fmla="*/ 464643 w 2252508"/>
              <a:gd name="connsiteY7" fmla="*/ 481502 h 2256106"/>
              <a:gd name="connsiteX8" fmla="*/ 463173 w 2252508"/>
              <a:gd name="connsiteY8" fmla="*/ 570574 h 2256106"/>
              <a:gd name="connsiteX9" fmla="*/ 1035647 w 2252508"/>
              <a:gd name="connsiteY9" fmla="*/ 554290 h 2256106"/>
              <a:gd name="connsiteX10" fmla="*/ 1647477 w 2252508"/>
              <a:gd name="connsiteY10" fmla="*/ 523270 h 2256106"/>
              <a:gd name="connsiteX11" fmla="*/ 1460737 w 2252508"/>
              <a:gd name="connsiteY11" fmla="*/ 165646 h 2256106"/>
              <a:gd name="connsiteX12" fmla="*/ 2252440 w 2252508"/>
              <a:gd name="connsiteY12" fmla="*/ 403083 h 2256106"/>
              <a:gd name="connsiteX13" fmla="*/ 1708905 w 2252508"/>
              <a:gd name="connsiteY13" fmla="*/ 898044 h 2256106"/>
              <a:gd name="connsiteX14" fmla="*/ 457468 w 2252508"/>
              <a:gd name="connsiteY14" fmla="*/ 919513 h 2256106"/>
              <a:gd name="connsiteX15" fmla="*/ 456581 w 2252508"/>
              <a:gd name="connsiteY15" fmla="*/ 976825 h 2256106"/>
              <a:gd name="connsiteX16" fmla="*/ 454979 w 2252508"/>
              <a:gd name="connsiteY16" fmla="*/ 1214365 h 2256106"/>
              <a:gd name="connsiteX17" fmla="*/ 455265 w 2252508"/>
              <a:gd name="connsiteY17" fmla="*/ 1304130 h 2256106"/>
              <a:gd name="connsiteX18" fmla="*/ 1761112 w 2252508"/>
              <a:gd name="connsiteY18" fmla="*/ 1304130 h 2256106"/>
              <a:gd name="connsiteX19" fmla="*/ 2247041 w 2252508"/>
              <a:gd name="connsiteY19" fmla="*/ 1696293 h 2256106"/>
              <a:gd name="connsiteX20" fmla="*/ 1972479 w 2252508"/>
              <a:gd name="connsiteY20" fmla="*/ 1831841 h 2256106"/>
              <a:gd name="connsiteX21" fmla="*/ 1412945 w 2252508"/>
              <a:gd name="connsiteY21" fmla="*/ 1638953 h 2256106"/>
              <a:gd name="connsiteX22" fmla="*/ 587717 w 2252508"/>
              <a:gd name="connsiteY22" fmla="*/ 1652672 h 2256106"/>
              <a:gd name="connsiteX23" fmla="*/ 461655 w 2252508"/>
              <a:gd name="connsiteY23" fmla="*/ 1654974 h 2256106"/>
              <a:gd name="connsiteX24" fmla="*/ 467612 w 2252508"/>
              <a:gd name="connsiteY24" fmla="*/ 1731147 h 2256106"/>
              <a:gd name="connsiteX25" fmla="*/ 656560 w 2252508"/>
              <a:gd name="connsiteY25" fmla="*/ 2256106 h 2256106"/>
              <a:gd name="connsiteX26" fmla="*/ 230599 w 2252508"/>
              <a:gd name="connsiteY26" fmla="*/ 2055605 h 225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2508" h="2256106">
                <a:moveTo>
                  <a:pt x="183468" y="2011947"/>
                </a:moveTo>
                <a:lnTo>
                  <a:pt x="0" y="1523278"/>
                </a:lnTo>
                <a:lnTo>
                  <a:pt x="125" y="1436127"/>
                </a:lnTo>
                <a:cubicBezTo>
                  <a:pt x="2994" y="989689"/>
                  <a:pt x="19764" y="619715"/>
                  <a:pt x="17999" y="147789"/>
                </a:cubicBezTo>
                <a:cubicBezTo>
                  <a:pt x="17999" y="66168"/>
                  <a:pt x="84167" y="0"/>
                  <a:pt x="165789" y="0"/>
                </a:cubicBezTo>
                <a:lnTo>
                  <a:pt x="321129" y="0"/>
                </a:lnTo>
                <a:cubicBezTo>
                  <a:pt x="402751" y="0"/>
                  <a:pt x="468918" y="66168"/>
                  <a:pt x="468918" y="147789"/>
                </a:cubicBezTo>
                <a:cubicBezTo>
                  <a:pt x="467648" y="274915"/>
                  <a:pt x="466163" y="384045"/>
                  <a:pt x="464643" y="481502"/>
                </a:cubicBezTo>
                <a:lnTo>
                  <a:pt x="463173" y="570574"/>
                </a:lnTo>
                <a:lnTo>
                  <a:pt x="1035647" y="554290"/>
                </a:lnTo>
                <a:cubicBezTo>
                  <a:pt x="1239590" y="548489"/>
                  <a:pt x="1443534" y="540419"/>
                  <a:pt x="1647477" y="523270"/>
                </a:cubicBezTo>
                <a:cubicBezTo>
                  <a:pt x="2006991" y="453200"/>
                  <a:pt x="1832015" y="34724"/>
                  <a:pt x="1460737" y="165646"/>
                </a:cubicBezTo>
                <a:cubicBezTo>
                  <a:pt x="1781318" y="-153360"/>
                  <a:pt x="2257824" y="56603"/>
                  <a:pt x="2252440" y="403083"/>
                </a:cubicBezTo>
                <a:cubicBezTo>
                  <a:pt x="2250423" y="565818"/>
                  <a:pt x="2293202" y="823237"/>
                  <a:pt x="1708905" y="898044"/>
                </a:cubicBezTo>
                <a:lnTo>
                  <a:pt x="457468" y="919513"/>
                </a:lnTo>
                <a:lnTo>
                  <a:pt x="456581" y="976825"/>
                </a:lnTo>
                <a:cubicBezTo>
                  <a:pt x="455655" y="1052912"/>
                  <a:pt x="455061" y="1129982"/>
                  <a:pt x="454979" y="1214365"/>
                </a:cubicBezTo>
                <a:lnTo>
                  <a:pt x="455265" y="1304130"/>
                </a:lnTo>
                <a:lnTo>
                  <a:pt x="1761112" y="1304130"/>
                </a:lnTo>
                <a:cubicBezTo>
                  <a:pt x="2112857" y="1312950"/>
                  <a:pt x="2244268" y="1471822"/>
                  <a:pt x="2247041" y="1696293"/>
                </a:cubicBezTo>
                <a:cubicBezTo>
                  <a:pt x="2251696" y="1818531"/>
                  <a:pt x="2157135" y="1899452"/>
                  <a:pt x="1972479" y="1831841"/>
                </a:cubicBezTo>
                <a:cubicBezTo>
                  <a:pt x="1728179" y="1737118"/>
                  <a:pt x="1686572" y="1632112"/>
                  <a:pt x="1412945" y="1638953"/>
                </a:cubicBezTo>
                <a:cubicBezTo>
                  <a:pt x="1150451" y="1642298"/>
                  <a:pt x="946563" y="1646103"/>
                  <a:pt x="587717" y="1652672"/>
                </a:cubicBezTo>
                <a:lnTo>
                  <a:pt x="461655" y="1654974"/>
                </a:lnTo>
                <a:lnTo>
                  <a:pt x="467612" y="1731147"/>
                </a:lnTo>
                <a:cubicBezTo>
                  <a:pt x="519593" y="2017529"/>
                  <a:pt x="751324" y="2254018"/>
                  <a:pt x="656560" y="2256106"/>
                </a:cubicBezTo>
                <a:cubicBezTo>
                  <a:pt x="524914" y="2224833"/>
                  <a:pt x="361490" y="2158756"/>
                  <a:pt x="230599" y="205560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9" name="Frame 1">
            <a:extLst>
              <a:ext uri="{FF2B5EF4-FFF2-40B4-BE49-F238E27FC236}">
                <a16:creationId xmlns:a16="http://schemas.microsoft.com/office/drawing/2014/main" xmlns="" id="{FFEFAC47-3DE3-4AF3-9DDB-1D00FD4AE213}"/>
              </a:ext>
            </a:extLst>
          </p:cNvPr>
          <p:cNvSpPr/>
          <p:nvPr/>
        </p:nvSpPr>
        <p:spPr>
          <a:xfrm>
            <a:off x="4241923" y="1546625"/>
            <a:ext cx="1692072" cy="237455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0" name="Freeform: Shape 361">
            <a:extLst>
              <a:ext uri="{FF2B5EF4-FFF2-40B4-BE49-F238E27FC236}">
                <a16:creationId xmlns:a16="http://schemas.microsoft.com/office/drawing/2014/main" xmlns="" id="{30A69CED-B94A-4151-8068-A71AD4E981BE}"/>
              </a:ext>
            </a:extLst>
          </p:cNvPr>
          <p:cNvSpPr/>
          <p:nvPr/>
        </p:nvSpPr>
        <p:spPr>
          <a:xfrm rot="10800000" flipH="1">
            <a:off x="6362699" y="1538413"/>
            <a:ext cx="1767842" cy="2263609"/>
          </a:xfrm>
          <a:custGeom>
            <a:avLst/>
            <a:gdLst>
              <a:gd name="connsiteX0" fmla="*/ 985188 w 1767842"/>
              <a:gd name="connsiteY0" fmla="*/ 387754 h 2263609"/>
              <a:gd name="connsiteX1" fmla="*/ 913273 w 1767842"/>
              <a:gd name="connsiteY1" fmla="*/ 336193 h 2263609"/>
              <a:gd name="connsiteX2" fmla="*/ 964834 w 1767842"/>
              <a:gd name="connsiteY2" fmla="*/ 264278 h 2263609"/>
              <a:gd name="connsiteX3" fmla="*/ 1036749 w 1767842"/>
              <a:gd name="connsiteY3" fmla="*/ 315839 h 2263609"/>
              <a:gd name="connsiteX4" fmla="*/ 985188 w 1767842"/>
              <a:gd name="connsiteY4" fmla="*/ 387754 h 2263609"/>
              <a:gd name="connsiteX5" fmla="*/ 157668 w 1767842"/>
              <a:gd name="connsiteY5" fmla="*/ 1000376 h 2263609"/>
              <a:gd name="connsiteX6" fmla="*/ 127330 w 1767842"/>
              <a:gd name="connsiteY6" fmla="*/ 888752 h 2263609"/>
              <a:gd name="connsiteX7" fmla="*/ 178593 w 1767842"/>
              <a:gd name="connsiteY7" fmla="*/ 877536 h 2263609"/>
              <a:gd name="connsiteX8" fmla="*/ 208742 w 1767842"/>
              <a:gd name="connsiteY8" fmla="*/ 989160 h 2263609"/>
              <a:gd name="connsiteX9" fmla="*/ 157668 w 1767842"/>
              <a:gd name="connsiteY9" fmla="*/ 1000376 h 2263609"/>
              <a:gd name="connsiteX10" fmla="*/ 1610393 w 1767842"/>
              <a:gd name="connsiteY10" fmla="*/ 1420648 h 2263609"/>
              <a:gd name="connsiteX11" fmla="*/ 1542549 w 1767842"/>
              <a:gd name="connsiteY11" fmla="*/ 1363659 h 2263609"/>
              <a:gd name="connsiteX12" fmla="*/ 1599538 w 1767842"/>
              <a:gd name="connsiteY12" fmla="*/ 1295815 h 2263609"/>
              <a:gd name="connsiteX13" fmla="*/ 1667381 w 1767842"/>
              <a:gd name="connsiteY13" fmla="*/ 1352804 h 2263609"/>
              <a:gd name="connsiteX14" fmla="*/ 1610393 w 1767842"/>
              <a:gd name="connsiteY14" fmla="*/ 1420648 h 2263609"/>
              <a:gd name="connsiteX15" fmla="*/ 1117848 w 1767842"/>
              <a:gd name="connsiteY15" fmla="*/ 2009531 h 2263609"/>
              <a:gd name="connsiteX16" fmla="*/ 1055432 w 1767842"/>
              <a:gd name="connsiteY16" fmla="*/ 1947115 h 2263609"/>
              <a:gd name="connsiteX17" fmla="*/ 1117848 w 1767842"/>
              <a:gd name="connsiteY17" fmla="*/ 1884699 h 2263609"/>
              <a:gd name="connsiteX18" fmla="*/ 1180264 w 1767842"/>
              <a:gd name="connsiteY18" fmla="*/ 1947115 h 2263609"/>
              <a:gd name="connsiteX19" fmla="*/ 1117848 w 1767842"/>
              <a:gd name="connsiteY19" fmla="*/ 2009531 h 2263609"/>
              <a:gd name="connsiteX20" fmla="*/ 421772 w 1767842"/>
              <a:gd name="connsiteY20" fmla="*/ 2263609 h 2263609"/>
              <a:gd name="connsiteX21" fmla="*/ 1252179 w 1767842"/>
              <a:gd name="connsiteY21" fmla="*/ 2263609 h 2263609"/>
              <a:gd name="connsiteX22" fmla="*/ 1252179 w 1767842"/>
              <a:gd name="connsiteY22" fmla="*/ 2043636 h 2263609"/>
              <a:gd name="connsiteX23" fmla="*/ 1727084 w 1767842"/>
              <a:gd name="connsiteY23" fmla="*/ 1474923 h 2263609"/>
              <a:gd name="connsiteX24" fmla="*/ 1705374 w 1767842"/>
              <a:gd name="connsiteY24" fmla="*/ 1230685 h 2263609"/>
              <a:gd name="connsiteX25" fmla="*/ 1579185 w 1767842"/>
              <a:gd name="connsiteY25" fmla="*/ 1191166 h 2263609"/>
              <a:gd name="connsiteX26" fmla="*/ 1577034 w 1767842"/>
              <a:gd name="connsiteY26" fmla="*/ 1191784 h 2263609"/>
              <a:gd name="connsiteX27" fmla="*/ 412084 w 1767842"/>
              <a:gd name="connsiteY27" fmla="*/ 831747 h 2263609"/>
              <a:gd name="connsiteX28" fmla="*/ 933760 w 1767842"/>
              <a:gd name="connsiteY28" fmla="*/ 481660 h 2263609"/>
              <a:gd name="connsiteX29" fmla="*/ 935767 w 1767842"/>
              <a:gd name="connsiteY29" fmla="*/ 482587 h 2263609"/>
              <a:gd name="connsiteX30" fmla="*/ 1000113 w 1767842"/>
              <a:gd name="connsiteY30" fmla="*/ 485449 h 2263609"/>
              <a:gd name="connsiteX31" fmla="*/ 1050484 w 1767842"/>
              <a:gd name="connsiteY31" fmla="*/ 466703 h 2263609"/>
              <a:gd name="connsiteX32" fmla="*/ 1163982 w 1767842"/>
              <a:gd name="connsiteY32" fmla="*/ 546820 h 2263609"/>
              <a:gd name="connsiteX33" fmla="*/ 1393294 w 1767842"/>
              <a:gd name="connsiteY33" fmla="*/ 510185 h 2263609"/>
              <a:gd name="connsiteX34" fmla="*/ 1499130 w 1767842"/>
              <a:gd name="connsiteY34" fmla="*/ 331077 h 2263609"/>
              <a:gd name="connsiteX35" fmla="*/ 1490989 w 1767842"/>
              <a:gd name="connsiteY35" fmla="*/ 279516 h 2263609"/>
              <a:gd name="connsiteX36" fmla="*/ 1458424 w 1767842"/>
              <a:gd name="connsiteY36" fmla="*/ 284944 h 2263609"/>
              <a:gd name="connsiteX37" fmla="*/ 1348517 w 1767842"/>
              <a:gd name="connsiteY37" fmla="*/ 447768 h 2263609"/>
              <a:gd name="connsiteX38" fmla="*/ 1181622 w 1767842"/>
              <a:gd name="connsiteY38" fmla="*/ 474906 h 2263609"/>
              <a:gd name="connsiteX39" fmla="*/ 1107305 w 1767842"/>
              <a:gd name="connsiteY39" fmla="*/ 416454 h 2263609"/>
              <a:gd name="connsiteX40" fmla="*/ 1131582 w 1767842"/>
              <a:gd name="connsiteY40" fmla="*/ 363903 h 2263609"/>
              <a:gd name="connsiteX41" fmla="*/ 1134444 w 1767842"/>
              <a:gd name="connsiteY41" fmla="*/ 299557 h 2263609"/>
              <a:gd name="connsiteX42" fmla="*/ 1068975 w 1767842"/>
              <a:gd name="connsiteY42" fmla="*/ 194230 h 2263609"/>
              <a:gd name="connsiteX43" fmla="*/ 1058812 w 1767842"/>
              <a:gd name="connsiteY43" fmla="*/ 189509 h 2263609"/>
              <a:gd name="connsiteX44" fmla="*/ 1117848 w 1767842"/>
              <a:gd name="connsiteY44" fmla="*/ 99051 h 2263609"/>
              <a:gd name="connsiteX45" fmla="*/ 1284743 w 1767842"/>
              <a:gd name="connsiteY45" fmla="*/ 73271 h 2263609"/>
              <a:gd name="connsiteX46" fmla="*/ 1439426 w 1767842"/>
              <a:gd name="connsiteY46" fmla="*/ 194032 h 2263609"/>
              <a:gd name="connsiteX47" fmla="*/ 1473349 w 1767842"/>
              <a:gd name="connsiteY47" fmla="*/ 188605 h 2263609"/>
              <a:gd name="connsiteX48" fmla="*/ 1465208 w 1767842"/>
              <a:gd name="connsiteY48" fmla="*/ 137044 h 2263609"/>
              <a:gd name="connsiteX49" fmla="*/ 1307810 w 1767842"/>
              <a:gd name="connsiteY49" fmla="*/ 0 h 2263609"/>
              <a:gd name="connsiteX50" fmla="*/ 1078498 w 1767842"/>
              <a:gd name="connsiteY50" fmla="*/ 36635 h 2263609"/>
              <a:gd name="connsiteX51" fmla="*/ 982571 w 1767842"/>
              <a:gd name="connsiteY51" fmla="*/ 166745 h 2263609"/>
              <a:gd name="connsiteX52" fmla="*/ 948551 w 1767842"/>
              <a:gd name="connsiteY52" fmla="*/ 165227 h 2263609"/>
              <a:gd name="connsiteX53" fmla="*/ 817083 w 1767842"/>
              <a:gd name="connsiteY53" fmla="*/ 286773 h 2263609"/>
              <a:gd name="connsiteX54" fmla="*/ 814726 w 1767842"/>
              <a:gd name="connsiteY54" fmla="*/ 339771 h 2263609"/>
              <a:gd name="connsiteX55" fmla="*/ 183313 w 1767842"/>
              <a:gd name="connsiteY55" fmla="*/ 769437 h 2263609"/>
              <a:gd name="connsiteX56" fmla="*/ 159449 w 1767842"/>
              <a:gd name="connsiteY56" fmla="*/ 766569 h 2263609"/>
              <a:gd name="connsiteX57" fmla="*/ 9281 w 1767842"/>
              <a:gd name="connsiteY57" fmla="*/ 884682 h 2263609"/>
              <a:gd name="connsiteX58" fmla="*/ 119189 w 1767842"/>
              <a:gd name="connsiteY58" fmla="*/ 1104495 h 2263609"/>
              <a:gd name="connsiteX59" fmla="*/ 1284246 w 1767842"/>
              <a:gd name="connsiteY59" fmla="*/ 1464227 h 2263609"/>
              <a:gd name="connsiteX60" fmla="*/ 995450 w 1767842"/>
              <a:gd name="connsiteY60" fmla="*/ 1810070 h 2263609"/>
              <a:gd name="connsiteX61" fmla="*/ 552032 w 1767842"/>
              <a:gd name="connsiteY61" fmla="*/ 1810070 h 2263609"/>
              <a:gd name="connsiteX62" fmla="*/ 421772 w 1767842"/>
              <a:gd name="connsiteY62" fmla="*/ 1940330 h 22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67842" h="2263609">
                <a:moveTo>
                  <a:pt x="985188" y="387754"/>
                </a:moveTo>
                <a:cubicBezTo>
                  <a:pt x="951265" y="393182"/>
                  <a:pt x="918700" y="370114"/>
                  <a:pt x="913273" y="336193"/>
                </a:cubicBezTo>
                <a:cubicBezTo>
                  <a:pt x="907845" y="302270"/>
                  <a:pt x="930913" y="269705"/>
                  <a:pt x="964834" y="264278"/>
                </a:cubicBezTo>
                <a:cubicBezTo>
                  <a:pt x="998756" y="258850"/>
                  <a:pt x="1031321" y="281918"/>
                  <a:pt x="1036749" y="315839"/>
                </a:cubicBezTo>
                <a:cubicBezTo>
                  <a:pt x="1043533" y="349762"/>
                  <a:pt x="1019109" y="382327"/>
                  <a:pt x="985188" y="387754"/>
                </a:cubicBezTo>
                <a:close/>
                <a:moveTo>
                  <a:pt x="157668" y="1000376"/>
                </a:moveTo>
                <a:cubicBezTo>
                  <a:pt x="111301" y="992553"/>
                  <a:pt x="84588" y="934547"/>
                  <a:pt x="127330" y="888752"/>
                </a:cubicBezTo>
                <a:cubicBezTo>
                  <a:pt x="145309" y="877897"/>
                  <a:pt x="163032" y="874928"/>
                  <a:pt x="178593" y="877536"/>
                </a:cubicBezTo>
                <a:cubicBezTo>
                  <a:pt x="225278" y="885360"/>
                  <a:pt x="252501" y="943366"/>
                  <a:pt x="208742" y="989160"/>
                </a:cubicBezTo>
                <a:cubicBezTo>
                  <a:pt x="190763" y="1000015"/>
                  <a:pt x="173124" y="1002984"/>
                  <a:pt x="157668" y="1000376"/>
                </a:cubicBezTo>
                <a:close/>
                <a:moveTo>
                  <a:pt x="1610393" y="1420648"/>
                </a:moveTo>
                <a:cubicBezTo>
                  <a:pt x="1576471" y="1423362"/>
                  <a:pt x="1545263" y="1398938"/>
                  <a:pt x="1542549" y="1363659"/>
                </a:cubicBezTo>
                <a:cubicBezTo>
                  <a:pt x="1539835" y="1329737"/>
                  <a:pt x="1564259" y="1298529"/>
                  <a:pt x="1599538" y="1295815"/>
                </a:cubicBezTo>
                <a:cubicBezTo>
                  <a:pt x="1633460" y="1293102"/>
                  <a:pt x="1664667" y="1317525"/>
                  <a:pt x="1667381" y="1352804"/>
                </a:cubicBezTo>
                <a:cubicBezTo>
                  <a:pt x="1670095" y="1388083"/>
                  <a:pt x="1645671" y="1417934"/>
                  <a:pt x="1610393" y="1420648"/>
                </a:cubicBezTo>
                <a:close/>
                <a:moveTo>
                  <a:pt x="1117848" y="2009531"/>
                </a:moveTo>
                <a:cubicBezTo>
                  <a:pt x="1083925" y="2009531"/>
                  <a:pt x="1055432" y="1981036"/>
                  <a:pt x="1055432" y="1947115"/>
                </a:cubicBezTo>
                <a:cubicBezTo>
                  <a:pt x="1055432" y="1913192"/>
                  <a:pt x="1083925" y="1884699"/>
                  <a:pt x="1117848" y="1884699"/>
                </a:cubicBezTo>
                <a:cubicBezTo>
                  <a:pt x="1151769" y="1884699"/>
                  <a:pt x="1180264" y="1913192"/>
                  <a:pt x="1180264" y="1947115"/>
                </a:cubicBezTo>
                <a:cubicBezTo>
                  <a:pt x="1180264" y="1981036"/>
                  <a:pt x="1151769" y="2009531"/>
                  <a:pt x="1117848" y="2009531"/>
                </a:cubicBezTo>
                <a:close/>
                <a:moveTo>
                  <a:pt x="421772" y="2263609"/>
                </a:moveTo>
                <a:lnTo>
                  <a:pt x="1252179" y="2263609"/>
                </a:lnTo>
                <a:lnTo>
                  <a:pt x="1252179" y="2043636"/>
                </a:lnTo>
                <a:lnTo>
                  <a:pt x="1727084" y="1474923"/>
                </a:lnTo>
                <a:cubicBezTo>
                  <a:pt x="1789500" y="1401652"/>
                  <a:pt x="1778645" y="1291744"/>
                  <a:pt x="1705374" y="1230685"/>
                </a:cubicBezTo>
                <a:cubicBezTo>
                  <a:pt x="1668737" y="1200155"/>
                  <a:pt x="1623283" y="1187265"/>
                  <a:pt x="1579185" y="1191166"/>
                </a:cubicBezTo>
                <a:lnTo>
                  <a:pt x="1577034" y="1191784"/>
                </a:lnTo>
                <a:lnTo>
                  <a:pt x="412084" y="831747"/>
                </a:lnTo>
                <a:lnTo>
                  <a:pt x="933760" y="481660"/>
                </a:lnTo>
                <a:lnTo>
                  <a:pt x="935767" y="482587"/>
                </a:lnTo>
                <a:cubicBezTo>
                  <a:pt x="956269" y="487654"/>
                  <a:pt x="978064" y="488841"/>
                  <a:pt x="1000113" y="485449"/>
                </a:cubicBezTo>
                <a:lnTo>
                  <a:pt x="1050484" y="466703"/>
                </a:lnTo>
                <a:lnTo>
                  <a:pt x="1163982" y="546820"/>
                </a:lnTo>
                <a:lnTo>
                  <a:pt x="1393294" y="510185"/>
                </a:lnTo>
                <a:lnTo>
                  <a:pt x="1499130" y="331077"/>
                </a:lnTo>
                <a:lnTo>
                  <a:pt x="1490989" y="279516"/>
                </a:lnTo>
                <a:lnTo>
                  <a:pt x="1458424" y="284944"/>
                </a:lnTo>
                <a:lnTo>
                  <a:pt x="1348517" y="447768"/>
                </a:lnTo>
                <a:lnTo>
                  <a:pt x="1181622" y="474906"/>
                </a:lnTo>
                <a:lnTo>
                  <a:pt x="1107305" y="416454"/>
                </a:lnTo>
                <a:lnTo>
                  <a:pt x="1131582" y="363903"/>
                </a:lnTo>
                <a:cubicBezTo>
                  <a:pt x="1136649" y="343401"/>
                  <a:pt x="1137836" y="321606"/>
                  <a:pt x="1134444" y="299557"/>
                </a:cubicBezTo>
                <a:cubicBezTo>
                  <a:pt x="1126981" y="255458"/>
                  <a:pt x="1102557" y="218485"/>
                  <a:pt x="1068975" y="194230"/>
                </a:cubicBezTo>
                <a:lnTo>
                  <a:pt x="1058812" y="189509"/>
                </a:lnTo>
                <a:lnTo>
                  <a:pt x="1117848" y="99051"/>
                </a:lnTo>
                <a:lnTo>
                  <a:pt x="1284743" y="73271"/>
                </a:lnTo>
                <a:lnTo>
                  <a:pt x="1439426" y="194032"/>
                </a:lnTo>
                <a:lnTo>
                  <a:pt x="1473349" y="188605"/>
                </a:lnTo>
                <a:lnTo>
                  <a:pt x="1465208" y="137044"/>
                </a:lnTo>
                <a:lnTo>
                  <a:pt x="1307810" y="0"/>
                </a:lnTo>
                <a:lnTo>
                  <a:pt x="1078498" y="36635"/>
                </a:lnTo>
                <a:lnTo>
                  <a:pt x="982571" y="166745"/>
                </a:lnTo>
                <a:lnTo>
                  <a:pt x="948551" y="165227"/>
                </a:lnTo>
                <a:cubicBezTo>
                  <a:pt x="882404" y="175404"/>
                  <a:pt x="832285" y="225268"/>
                  <a:pt x="817083" y="286773"/>
                </a:cubicBezTo>
                <a:lnTo>
                  <a:pt x="814726" y="339771"/>
                </a:lnTo>
                <a:lnTo>
                  <a:pt x="183313" y="769437"/>
                </a:lnTo>
                <a:lnTo>
                  <a:pt x="159449" y="766569"/>
                </a:lnTo>
                <a:cubicBezTo>
                  <a:pt x="92221" y="771975"/>
                  <a:pt x="31669" y="816498"/>
                  <a:pt x="9281" y="884682"/>
                </a:cubicBezTo>
                <a:cubicBezTo>
                  <a:pt x="-21926" y="976949"/>
                  <a:pt x="28277" y="1074644"/>
                  <a:pt x="119189" y="1104495"/>
                </a:cubicBezTo>
                <a:lnTo>
                  <a:pt x="1284246" y="1464227"/>
                </a:lnTo>
                <a:lnTo>
                  <a:pt x="995450" y="1810070"/>
                </a:lnTo>
                <a:lnTo>
                  <a:pt x="552032" y="1810070"/>
                </a:lnTo>
                <a:cubicBezTo>
                  <a:pt x="480117" y="1810070"/>
                  <a:pt x="421772" y="1868415"/>
                  <a:pt x="421772" y="194033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3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10"/>
          <p:cNvGrpSpPr/>
          <p:nvPr/>
        </p:nvGrpSpPr>
        <p:grpSpPr>
          <a:xfrm>
            <a:off x="685800" y="2628900"/>
            <a:ext cx="762000" cy="7543800"/>
            <a:chOff x="0" y="0"/>
            <a:chExt cx="1467792" cy="20933230"/>
          </a:xfrm>
        </p:grpSpPr>
        <p:pic>
          <p:nvPicPr>
            <p:cNvPr id="503" name="Google Shape;503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893117"/>
              <a:ext cx="1467792" cy="1284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042448">
              <a:off x="294945" y="101839"/>
              <a:ext cx="877903" cy="1281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8478382"/>
              <a:ext cx="1467792" cy="1284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10"/>
            <p:cNvPicPr preferRelativeResize="0"/>
            <p:nvPr/>
          </p:nvPicPr>
          <p:blipFill rotWithShape="1">
            <a:blip r:embed="rId4">
              <a:alphaModFix/>
            </a:blip>
            <a:srcRect l="21" r="22"/>
            <a:stretch/>
          </p:blipFill>
          <p:spPr>
            <a:xfrm rot="-1042448">
              <a:off x="294945" y="5687104"/>
              <a:ext cx="877903" cy="1281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14063647"/>
              <a:ext cx="1467792" cy="1284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042448">
              <a:off x="294945" y="11272369"/>
              <a:ext cx="877903" cy="1281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19648913"/>
              <a:ext cx="1467792" cy="1284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1042448">
              <a:off x="294945" y="16857633"/>
              <a:ext cx="877903" cy="1281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1" name="Google Shape;511;p10"/>
          <p:cNvGrpSpPr/>
          <p:nvPr/>
        </p:nvGrpSpPr>
        <p:grpSpPr>
          <a:xfrm>
            <a:off x="152400" y="2019300"/>
            <a:ext cx="1066800" cy="8140084"/>
            <a:chOff x="0" y="0"/>
            <a:chExt cx="1401355" cy="21216645"/>
          </a:xfrm>
        </p:grpSpPr>
        <p:pic>
          <p:nvPicPr>
            <p:cNvPr id="512" name="Google Shape;512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1401355" cy="1234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2562" y="2888000"/>
              <a:ext cx="1176232" cy="1176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5717471"/>
              <a:ext cx="1401355" cy="1234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2562" y="8605471"/>
              <a:ext cx="1176232" cy="1176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11434942"/>
              <a:ext cx="1401355" cy="1234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2562" y="14322942"/>
              <a:ext cx="1176232" cy="1176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17152413"/>
              <a:ext cx="1401355" cy="1234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2562" y="20040413"/>
              <a:ext cx="1176232" cy="11762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0" name="Google Shape;520;p10"/>
          <p:cNvGrpSpPr/>
          <p:nvPr/>
        </p:nvGrpSpPr>
        <p:grpSpPr>
          <a:xfrm>
            <a:off x="457200" y="355922"/>
            <a:ext cx="5242948" cy="981076"/>
            <a:chOff x="609600" y="2828925"/>
            <a:chExt cx="4733925" cy="885825"/>
          </a:xfrm>
        </p:grpSpPr>
        <p:sp>
          <p:nvSpPr>
            <p:cNvPr id="521" name="Google Shape;521;p10"/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6" name="Google Shape;526;p10"/>
          <p:cNvSpPr/>
          <p:nvPr/>
        </p:nvSpPr>
        <p:spPr>
          <a:xfrm rot="10800000">
            <a:off x="1579484" y="350235"/>
            <a:ext cx="869883" cy="963507"/>
          </a:xfrm>
          <a:custGeom>
            <a:avLst/>
            <a:gdLst/>
            <a:ahLst/>
            <a:cxnLst/>
            <a:rect l="l" t="t" r="r" b="b"/>
            <a:pathLst>
              <a:path w="869883" h="963507" extrusionOk="0">
                <a:moveTo>
                  <a:pt x="249393" y="183621"/>
                </a:moveTo>
                <a:cubicBezTo>
                  <a:pt x="265458" y="186191"/>
                  <a:pt x="280878" y="175268"/>
                  <a:pt x="283449" y="159204"/>
                </a:cubicBezTo>
                <a:cubicBezTo>
                  <a:pt x="286019" y="143140"/>
                  <a:pt x="275095" y="127719"/>
                  <a:pt x="259032" y="125148"/>
                </a:cubicBezTo>
                <a:cubicBezTo>
                  <a:pt x="242968" y="122578"/>
                  <a:pt x="227547" y="133502"/>
                  <a:pt x="224976" y="149565"/>
                </a:cubicBezTo>
                <a:cubicBezTo>
                  <a:pt x="221764" y="165630"/>
                  <a:pt x="233329" y="181050"/>
                  <a:pt x="249393" y="183621"/>
                </a:cubicBezTo>
                <a:close/>
                <a:moveTo>
                  <a:pt x="795252" y="408697"/>
                </a:moveTo>
                <a:cubicBezTo>
                  <a:pt x="817199" y="404994"/>
                  <a:pt x="829844" y="377537"/>
                  <a:pt x="809612" y="355860"/>
                </a:cubicBezTo>
                <a:cubicBezTo>
                  <a:pt x="775572" y="335307"/>
                  <a:pt x="743459" y="374486"/>
                  <a:pt x="771076" y="403388"/>
                </a:cubicBezTo>
                <a:cubicBezTo>
                  <a:pt x="779586" y="408526"/>
                  <a:pt x="787936" y="409931"/>
                  <a:pt x="795252" y="408697"/>
                </a:cubicBezTo>
                <a:close/>
                <a:moveTo>
                  <a:pt x="100086" y="631479"/>
                </a:moveTo>
                <a:cubicBezTo>
                  <a:pt x="84101" y="631479"/>
                  <a:pt x="71143" y="618521"/>
                  <a:pt x="71143" y="602536"/>
                </a:cubicBezTo>
                <a:cubicBezTo>
                  <a:pt x="71143" y="586551"/>
                  <a:pt x="84101" y="573593"/>
                  <a:pt x="100086" y="573593"/>
                </a:cubicBezTo>
                <a:cubicBezTo>
                  <a:pt x="116071" y="573593"/>
                  <a:pt x="129029" y="586551"/>
                  <a:pt x="129029" y="602536"/>
                </a:cubicBezTo>
                <a:cubicBezTo>
                  <a:pt x="129029" y="618521"/>
                  <a:pt x="116071" y="631479"/>
                  <a:pt x="100086" y="631479"/>
                </a:cubicBezTo>
                <a:close/>
                <a:moveTo>
                  <a:pt x="100086" y="660422"/>
                </a:moveTo>
                <a:cubicBezTo>
                  <a:pt x="132056" y="660422"/>
                  <a:pt x="157972" y="634506"/>
                  <a:pt x="157972" y="602536"/>
                </a:cubicBezTo>
                <a:cubicBezTo>
                  <a:pt x="157972" y="570566"/>
                  <a:pt x="132056" y="544650"/>
                  <a:pt x="100086" y="544650"/>
                </a:cubicBezTo>
                <a:cubicBezTo>
                  <a:pt x="68116" y="544650"/>
                  <a:pt x="42200" y="570566"/>
                  <a:pt x="42200" y="602536"/>
                </a:cubicBezTo>
                <a:cubicBezTo>
                  <a:pt x="42200" y="634506"/>
                  <a:pt x="68116" y="660422"/>
                  <a:pt x="100086" y="660422"/>
                </a:cubicBezTo>
                <a:close/>
                <a:moveTo>
                  <a:pt x="636483" y="963507"/>
                </a:moveTo>
                <a:lnTo>
                  <a:pt x="423144" y="963507"/>
                </a:lnTo>
                <a:lnTo>
                  <a:pt x="417256" y="959411"/>
                </a:lnTo>
                <a:lnTo>
                  <a:pt x="118065" y="959411"/>
                </a:lnTo>
                <a:lnTo>
                  <a:pt x="118065" y="908722"/>
                </a:lnTo>
                <a:cubicBezTo>
                  <a:pt x="118065" y="880727"/>
                  <a:pt x="140759" y="858033"/>
                  <a:pt x="168754" y="858033"/>
                </a:cubicBezTo>
                <a:lnTo>
                  <a:pt x="271522" y="858033"/>
                </a:lnTo>
                <a:lnTo>
                  <a:pt x="44795" y="700313"/>
                </a:lnTo>
                <a:cubicBezTo>
                  <a:pt x="-2543" y="667383"/>
                  <a:pt x="-14222" y="602314"/>
                  <a:pt x="18708" y="554976"/>
                </a:cubicBezTo>
                <a:cubicBezTo>
                  <a:pt x="26940" y="543142"/>
                  <a:pt x="37181" y="533536"/>
                  <a:pt x="48652" y="526299"/>
                </a:cubicBezTo>
                <a:lnTo>
                  <a:pt x="74792" y="516166"/>
                </a:lnTo>
                <a:lnTo>
                  <a:pt x="74213" y="514501"/>
                </a:lnTo>
                <a:lnTo>
                  <a:pt x="631187" y="342364"/>
                </a:lnTo>
                <a:lnTo>
                  <a:pt x="297632" y="217056"/>
                </a:lnTo>
                <a:lnTo>
                  <a:pt x="272796" y="228529"/>
                </a:lnTo>
                <a:cubicBezTo>
                  <a:pt x="263087" y="230929"/>
                  <a:pt x="252766" y="231491"/>
                  <a:pt x="242325" y="229885"/>
                </a:cubicBezTo>
                <a:lnTo>
                  <a:pt x="218472" y="221008"/>
                </a:lnTo>
                <a:lnTo>
                  <a:pt x="164724" y="258948"/>
                </a:lnTo>
                <a:lnTo>
                  <a:pt x="56132" y="241600"/>
                </a:lnTo>
                <a:lnTo>
                  <a:pt x="6014" y="156783"/>
                </a:lnTo>
                <a:lnTo>
                  <a:pt x="9869" y="132366"/>
                </a:lnTo>
                <a:lnTo>
                  <a:pt x="25290" y="134936"/>
                </a:lnTo>
                <a:lnTo>
                  <a:pt x="77338" y="212042"/>
                </a:lnTo>
                <a:lnTo>
                  <a:pt x="156371" y="224893"/>
                </a:lnTo>
                <a:lnTo>
                  <a:pt x="191922" y="196932"/>
                </a:lnTo>
                <a:lnTo>
                  <a:pt x="178712" y="141855"/>
                </a:lnTo>
                <a:cubicBezTo>
                  <a:pt x="182247" y="120972"/>
                  <a:pt x="193813" y="103463"/>
                  <a:pt x="209717" y="91977"/>
                </a:cubicBezTo>
                <a:lnTo>
                  <a:pt x="214528" y="89741"/>
                </a:lnTo>
                <a:lnTo>
                  <a:pt x="186572" y="46905"/>
                </a:lnTo>
                <a:lnTo>
                  <a:pt x="107539" y="34698"/>
                </a:lnTo>
                <a:lnTo>
                  <a:pt x="34288" y="91884"/>
                </a:lnTo>
                <a:lnTo>
                  <a:pt x="18224" y="89314"/>
                </a:lnTo>
                <a:lnTo>
                  <a:pt x="22079" y="64898"/>
                </a:lnTo>
                <a:lnTo>
                  <a:pt x="96615" y="0"/>
                </a:lnTo>
                <a:lnTo>
                  <a:pt x="205206" y="17348"/>
                </a:lnTo>
                <a:lnTo>
                  <a:pt x="250632" y="78961"/>
                </a:lnTo>
                <a:lnTo>
                  <a:pt x="266742" y="78243"/>
                </a:lnTo>
                <a:cubicBezTo>
                  <a:pt x="287625" y="81456"/>
                  <a:pt x="305135" y="93022"/>
                  <a:pt x="316620" y="109005"/>
                </a:cubicBezTo>
                <a:lnTo>
                  <a:pt x="319435" y="115098"/>
                </a:lnTo>
                <a:lnTo>
                  <a:pt x="803977" y="300705"/>
                </a:lnTo>
                <a:lnTo>
                  <a:pt x="824626" y="306486"/>
                </a:lnTo>
                <a:cubicBezTo>
                  <a:pt x="843332" y="315879"/>
                  <a:pt x="858425" y="332417"/>
                  <a:pt x="865490" y="353933"/>
                </a:cubicBezTo>
                <a:cubicBezTo>
                  <a:pt x="880262" y="397608"/>
                  <a:pt x="856498" y="443851"/>
                  <a:pt x="813466" y="457981"/>
                </a:cubicBezTo>
                <a:lnTo>
                  <a:pt x="293089" y="618657"/>
                </a:lnTo>
                <a:lnTo>
                  <a:pt x="603336" y="834477"/>
                </a:lnTo>
                <a:lnTo>
                  <a:pt x="625895" y="858033"/>
                </a:lnTo>
                <a:lnTo>
                  <a:pt x="705014" y="858033"/>
                </a:lnTo>
                <a:cubicBezTo>
                  <a:pt x="733009" y="858033"/>
                  <a:pt x="755703" y="880727"/>
                  <a:pt x="755703" y="908722"/>
                </a:cubicBezTo>
                <a:lnTo>
                  <a:pt x="755703" y="959411"/>
                </a:lnTo>
                <a:lnTo>
                  <a:pt x="638257" y="9594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0"/>
          <p:cNvSpPr/>
          <p:nvPr/>
        </p:nvSpPr>
        <p:spPr>
          <a:xfrm rot="8369018">
            <a:off x="3533129" y="233592"/>
            <a:ext cx="1146181" cy="1157102"/>
          </a:xfrm>
          <a:custGeom>
            <a:avLst/>
            <a:gdLst/>
            <a:ahLst/>
            <a:cxnLst/>
            <a:rect l="l" t="t" r="r" b="b"/>
            <a:pathLst>
              <a:path w="4411086" h="4453092" extrusionOk="0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8" name="Google Shape;528;p10"/>
          <p:cNvGrpSpPr/>
          <p:nvPr/>
        </p:nvGrpSpPr>
        <p:grpSpPr>
          <a:xfrm>
            <a:off x="4711299" y="352948"/>
            <a:ext cx="988481" cy="987024"/>
            <a:chOff x="2611713" y="1452659"/>
            <a:chExt cx="3963104" cy="3957283"/>
          </a:xfrm>
        </p:grpSpPr>
        <p:sp>
          <p:nvSpPr>
            <p:cNvPr id="529" name="Google Shape;529;p10"/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/>
              <a:ahLst/>
              <a:cxnLst/>
              <a:rect l="l" t="t" r="r" b="b"/>
              <a:pathLst>
                <a:path w="1193379" h="3963104" extrusionOk="0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0"/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/>
              <a:ahLst/>
              <a:cxnLst/>
              <a:rect l="l" t="t" r="r" b="b"/>
              <a:pathLst>
                <a:path w="1244333" h="3202984" extrusionOk="0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0"/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/>
              <a:ahLst/>
              <a:cxnLst/>
              <a:rect l="l" t="t" r="r" b="b"/>
              <a:pathLst>
                <a:path w="1601768" h="3212297" extrusionOk="0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2" name="Google Shape;532;p10"/>
          <p:cNvSpPr/>
          <p:nvPr/>
        </p:nvSpPr>
        <p:spPr>
          <a:xfrm>
            <a:off x="449389" y="145582"/>
            <a:ext cx="981074" cy="1325555"/>
          </a:xfrm>
          <a:custGeom>
            <a:avLst/>
            <a:gdLst/>
            <a:ahLst/>
            <a:cxnLst/>
            <a:rect l="l" t="t" r="r" b="b"/>
            <a:pathLst>
              <a:path w="2823581" h="3962432" extrusionOk="0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0"/>
          <p:cNvSpPr/>
          <p:nvPr/>
        </p:nvSpPr>
        <p:spPr>
          <a:xfrm rot="-7293992">
            <a:off x="2542583" y="450775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0"/>
          <p:cNvSpPr txBox="1"/>
          <p:nvPr/>
        </p:nvSpPr>
        <p:spPr>
          <a:xfrm>
            <a:off x="5029200" y="2019300"/>
            <a:ext cx="9296400" cy="70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 you next week! Have fun!!!</a:t>
            </a:r>
            <a:endParaRPr/>
          </a:p>
        </p:txBody>
      </p:sp>
      <p:pic>
        <p:nvPicPr>
          <p:cNvPr id="535" name="Google Shape;535;p10" descr="Image result for stem funn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05500" y="2896529"/>
            <a:ext cx="7543800" cy="6093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"/>
          <p:cNvSpPr txBox="1"/>
          <p:nvPr/>
        </p:nvSpPr>
        <p:spPr>
          <a:xfrm>
            <a:off x="762000" y="2171700"/>
            <a:ext cx="12420600" cy="70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Δεύτερος σταθμός… Πεκίνο – Κίνα!!!</a:t>
            </a:r>
            <a:endParaRPr sz="4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06" name="Google Shape;306;p2"/>
          <p:cNvGrpSpPr/>
          <p:nvPr/>
        </p:nvGrpSpPr>
        <p:grpSpPr>
          <a:xfrm>
            <a:off x="457200" y="355922"/>
            <a:ext cx="5242948" cy="981076"/>
            <a:chOff x="609600" y="2828925"/>
            <a:chExt cx="4733925" cy="885825"/>
          </a:xfrm>
        </p:grpSpPr>
        <p:sp>
          <p:nvSpPr>
            <p:cNvPr id="307" name="Google Shape;307;p2"/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2"/>
          <p:cNvSpPr/>
          <p:nvPr/>
        </p:nvSpPr>
        <p:spPr>
          <a:xfrm rot="10800000">
            <a:off x="1579484" y="350235"/>
            <a:ext cx="869883" cy="963507"/>
          </a:xfrm>
          <a:custGeom>
            <a:avLst/>
            <a:gdLst/>
            <a:ahLst/>
            <a:cxnLst/>
            <a:rect l="l" t="t" r="r" b="b"/>
            <a:pathLst>
              <a:path w="869883" h="963507" extrusionOk="0">
                <a:moveTo>
                  <a:pt x="249393" y="183621"/>
                </a:moveTo>
                <a:cubicBezTo>
                  <a:pt x="265458" y="186191"/>
                  <a:pt x="280878" y="175268"/>
                  <a:pt x="283449" y="159204"/>
                </a:cubicBezTo>
                <a:cubicBezTo>
                  <a:pt x="286019" y="143140"/>
                  <a:pt x="275095" y="127719"/>
                  <a:pt x="259032" y="125148"/>
                </a:cubicBezTo>
                <a:cubicBezTo>
                  <a:pt x="242968" y="122578"/>
                  <a:pt x="227547" y="133502"/>
                  <a:pt x="224976" y="149565"/>
                </a:cubicBezTo>
                <a:cubicBezTo>
                  <a:pt x="221764" y="165630"/>
                  <a:pt x="233329" y="181050"/>
                  <a:pt x="249393" y="183621"/>
                </a:cubicBezTo>
                <a:close/>
                <a:moveTo>
                  <a:pt x="795252" y="408697"/>
                </a:moveTo>
                <a:cubicBezTo>
                  <a:pt x="817199" y="404994"/>
                  <a:pt x="829844" y="377537"/>
                  <a:pt x="809612" y="355860"/>
                </a:cubicBezTo>
                <a:cubicBezTo>
                  <a:pt x="775572" y="335307"/>
                  <a:pt x="743459" y="374486"/>
                  <a:pt x="771076" y="403388"/>
                </a:cubicBezTo>
                <a:cubicBezTo>
                  <a:pt x="779586" y="408526"/>
                  <a:pt x="787936" y="409931"/>
                  <a:pt x="795252" y="408697"/>
                </a:cubicBezTo>
                <a:close/>
                <a:moveTo>
                  <a:pt x="100086" y="631479"/>
                </a:moveTo>
                <a:cubicBezTo>
                  <a:pt x="84101" y="631479"/>
                  <a:pt x="71143" y="618521"/>
                  <a:pt x="71143" y="602536"/>
                </a:cubicBezTo>
                <a:cubicBezTo>
                  <a:pt x="71143" y="586551"/>
                  <a:pt x="84101" y="573593"/>
                  <a:pt x="100086" y="573593"/>
                </a:cubicBezTo>
                <a:cubicBezTo>
                  <a:pt x="116071" y="573593"/>
                  <a:pt x="129029" y="586551"/>
                  <a:pt x="129029" y="602536"/>
                </a:cubicBezTo>
                <a:cubicBezTo>
                  <a:pt x="129029" y="618521"/>
                  <a:pt x="116071" y="631479"/>
                  <a:pt x="100086" y="631479"/>
                </a:cubicBezTo>
                <a:close/>
                <a:moveTo>
                  <a:pt x="100086" y="660422"/>
                </a:moveTo>
                <a:cubicBezTo>
                  <a:pt x="132056" y="660422"/>
                  <a:pt x="157972" y="634506"/>
                  <a:pt x="157972" y="602536"/>
                </a:cubicBezTo>
                <a:cubicBezTo>
                  <a:pt x="157972" y="570566"/>
                  <a:pt x="132056" y="544650"/>
                  <a:pt x="100086" y="544650"/>
                </a:cubicBezTo>
                <a:cubicBezTo>
                  <a:pt x="68116" y="544650"/>
                  <a:pt x="42200" y="570566"/>
                  <a:pt x="42200" y="602536"/>
                </a:cubicBezTo>
                <a:cubicBezTo>
                  <a:pt x="42200" y="634506"/>
                  <a:pt x="68116" y="660422"/>
                  <a:pt x="100086" y="660422"/>
                </a:cubicBezTo>
                <a:close/>
                <a:moveTo>
                  <a:pt x="636483" y="963507"/>
                </a:moveTo>
                <a:lnTo>
                  <a:pt x="423144" y="963507"/>
                </a:lnTo>
                <a:lnTo>
                  <a:pt x="417256" y="959411"/>
                </a:lnTo>
                <a:lnTo>
                  <a:pt x="118065" y="959411"/>
                </a:lnTo>
                <a:lnTo>
                  <a:pt x="118065" y="908722"/>
                </a:lnTo>
                <a:cubicBezTo>
                  <a:pt x="118065" y="880727"/>
                  <a:pt x="140759" y="858033"/>
                  <a:pt x="168754" y="858033"/>
                </a:cubicBezTo>
                <a:lnTo>
                  <a:pt x="271522" y="858033"/>
                </a:lnTo>
                <a:lnTo>
                  <a:pt x="44795" y="700313"/>
                </a:lnTo>
                <a:cubicBezTo>
                  <a:pt x="-2543" y="667383"/>
                  <a:pt x="-14222" y="602314"/>
                  <a:pt x="18708" y="554976"/>
                </a:cubicBezTo>
                <a:cubicBezTo>
                  <a:pt x="26940" y="543142"/>
                  <a:pt x="37181" y="533536"/>
                  <a:pt x="48652" y="526299"/>
                </a:cubicBezTo>
                <a:lnTo>
                  <a:pt x="74792" y="516166"/>
                </a:lnTo>
                <a:lnTo>
                  <a:pt x="74213" y="514501"/>
                </a:lnTo>
                <a:lnTo>
                  <a:pt x="631187" y="342364"/>
                </a:lnTo>
                <a:lnTo>
                  <a:pt x="297632" y="217056"/>
                </a:lnTo>
                <a:lnTo>
                  <a:pt x="272796" y="228529"/>
                </a:lnTo>
                <a:cubicBezTo>
                  <a:pt x="263087" y="230929"/>
                  <a:pt x="252766" y="231491"/>
                  <a:pt x="242325" y="229885"/>
                </a:cubicBezTo>
                <a:lnTo>
                  <a:pt x="218472" y="221008"/>
                </a:lnTo>
                <a:lnTo>
                  <a:pt x="164724" y="258948"/>
                </a:lnTo>
                <a:lnTo>
                  <a:pt x="56132" y="241600"/>
                </a:lnTo>
                <a:lnTo>
                  <a:pt x="6014" y="156783"/>
                </a:lnTo>
                <a:lnTo>
                  <a:pt x="9869" y="132366"/>
                </a:lnTo>
                <a:lnTo>
                  <a:pt x="25290" y="134936"/>
                </a:lnTo>
                <a:lnTo>
                  <a:pt x="77338" y="212042"/>
                </a:lnTo>
                <a:lnTo>
                  <a:pt x="156371" y="224893"/>
                </a:lnTo>
                <a:lnTo>
                  <a:pt x="191922" y="196932"/>
                </a:lnTo>
                <a:lnTo>
                  <a:pt x="178712" y="141855"/>
                </a:lnTo>
                <a:cubicBezTo>
                  <a:pt x="182247" y="120972"/>
                  <a:pt x="193813" y="103463"/>
                  <a:pt x="209717" y="91977"/>
                </a:cubicBezTo>
                <a:lnTo>
                  <a:pt x="214528" y="89741"/>
                </a:lnTo>
                <a:lnTo>
                  <a:pt x="186572" y="46905"/>
                </a:lnTo>
                <a:lnTo>
                  <a:pt x="107539" y="34698"/>
                </a:lnTo>
                <a:lnTo>
                  <a:pt x="34288" y="91884"/>
                </a:lnTo>
                <a:lnTo>
                  <a:pt x="18224" y="89314"/>
                </a:lnTo>
                <a:lnTo>
                  <a:pt x="22079" y="64898"/>
                </a:lnTo>
                <a:lnTo>
                  <a:pt x="96615" y="0"/>
                </a:lnTo>
                <a:lnTo>
                  <a:pt x="205206" y="17348"/>
                </a:lnTo>
                <a:lnTo>
                  <a:pt x="250632" y="78961"/>
                </a:lnTo>
                <a:lnTo>
                  <a:pt x="266742" y="78243"/>
                </a:lnTo>
                <a:cubicBezTo>
                  <a:pt x="287625" y="81456"/>
                  <a:pt x="305135" y="93022"/>
                  <a:pt x="316620" y="109005"/>
                </a:cubicBezTo>
                <a:lnTo>
                  <a:pt x="319435" y="115098"/>
                </a:lnTo>
                <a:lnTo>
                  <a:pt x="803977" y="300705"/>
                </a:lnTo>
                <a:lnTo>
                  <a:pt x="824626" y="306486"/>
                </a:lnTo>
                <a:cubicBezTo>
                  <a:pt x="843332" y="315879"/>
                  <a:pt x="858425" y="332417"/>
                  <a:pt x="865490" y="353933"/>
                </a:cubicBezTo>
                <a:cubicBezTo>
                  <a:pt x="880262" y="397608"/>
                  <a:pt x="856498" y="443851"/>
                  <a:pt x="813466" y="457981"/>
                </a:cubicBezTo>
                <a:lnTo>
                  <a:pt x="293089" y="618657"/>
                </a:lnTo>
                <a:lnTo>
                  <a:pt x="603336" y="834477"/>
                </a:lnTo>
                <a:lnTo>
                  <a:pt x="625895" y="858033"/>
                </a:lnTo>
                <a:lnTo>
                  <a:pt x="705014" y="858033"/>
                </a:lnTo>
                <a:cubicBezTo>
                  <a:pt x="733009" y="858033"/>
                  <a:pt x="755703" y="880727"/>
                  <a:pt x="755703" y="908722"/>
                </a:cubicBezTo>
                <a:lnTo>
                  <a:pt x="755703" y="959411"/>
                </a:lnTo>
                <a:lnTo>
                  <a:pt x="638257" y="9594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"/>
          <p:cNvSpPr/>
          <p:nvPr/>
        </p:nvSpPr>
        <p:spPr>
          <a:xfrm rot="8369018">
            <a:off x="3533129" y="233592"/>
            <a:ext cx="1146181" cy="1157102"/>
          </a:xfrm>
          <a:custGeom>
            <a:avLst/>
            <a:gdLst/>
            <a:ahLst/>
            <a:cxnLst/>
            <a:rect l="l" t="t" r="r" b="b"/>
            <a:pathLst>
              <a:path w="4411086" h="4453092" extrusionOk="0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2"/>
          <p:cNvGrpSpPr/>
          <p:nvPr/>
        </p:nvGrpSpPr>
        <p:grpSpPr>
          <a:xfrm>
            <a:off x="4711299" y="352948"/>
            <a:ext cx="988481" cy="987024"/>
            <a:chOff x="2611713" y="1452659"/>
            <a:chExt cx="3963104" cy="3957283"/>
          </a:xfrm>
        </p:grpSpPr>
        <p:sp>
          <p:nvSpPr>
            <p:cNvPr id="315" name="Google Shape;315;p2"/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/>
              <a:ahLst/>
              <a:cxnLst/>
              <a:rect l="l" t="t" r="r" b="b"/>
              <a:pathLst>
                <a:path w="1193379" h="3963104" extrusionOk="0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/>
              <a:ahLst/>
              <a:cxnLst/>
              <a:rect l="l" t="t" r="r" b="b"/>
              <a:pathLst>
                <a:path w="1244333" h="3202984" extrusionOk="0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/>
              <a:ahLst/>
              <a:cxnLst/>
              <a:rect l="l" t="t" r="r" b="b"/>
              <a:pathLst>
                <a:path w="1601768" h="3212297" extrusionOk="0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" name="Google Shape;318;p2"/>
          <p:cNvSpPr/>
          <p:nvPr/>
        </p:nvSpPr>
        <p:spPr>
          <a:xfrm>
            <a:off x="449389" y="145582"/>
            <a:ext cx="981074" cy="1325555"/>
          </a:xfrm>
          <a:custGeom>
            <a:avLst/>
            <a:gdLst/>
            <a:ahLst/>
            <a:cxnLst/>
            <a:rect l="l" t="t" r="r" b="b"/>
            <a:pathLst>
              <a:path w="2823581" h="3962432" extrusionOk="0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"/>
          <p:cNvSpPr/>
          <p:nvPr/>
        </p:nvSpPr>
        <p:spPr>
          <a:xfrm rot="-7293992">
            <a:off x="2542583" y="450775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926" y="3310244"/>
            <a:ext cx="7696200" cy="617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1" name="Google Shape;321;p2"/>
          <p:cNvSpPr/>
          <p:nvPr/>
        </p:nvSpPr>
        <p:spPr>
          <a:xfrm>
            <a:off x="9982200" y="4305300"/>
            <a:ext cx="7696200" cy="5257800"/>
          </a:xfrm>
          <a:prstGeom prst="wedgeRoundRectCallout">
            <a:avLst>
              <a:gd name="adj1" fmla="val -81963"/>
              <a:gd name="adj2" fmla="val 51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A70D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Steam</a:t>
            </a:r>
            <a:r>
              <a:rPr lang="el-GR" sz="24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l-GR" sz="2400" dirty="0" err="1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Academy</a:t>
            </a:r>
            <a:r>
              <a:rPr lang="el-GR" sz="2400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; </a:t>
            </a:r>
            <a:r>
              <a:rPr lang="el-GR" sz="24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Είμαστε η </a:t>
            </a:r>
            <a:r>
              <a:rPr lang="el-GR" sz="24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Τιανζίν</a:t>
            </a:r>
            <a:r>
              <a:rPr lang="el-GR" sz="24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και ο </a:t>
            </a:r>
            <a:r>
              <a:rPr lang="el-GR" sz="24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Χέγκου</a:t>
            </a:r>
            <a:r>
              <a:rPr lang="el-GR" sz="24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! Χαιρόμαστε που έφτασε σε εσάς το μήνυμά μας! Ζούμε στο Πεκίνο, στην Κίνα, όπου παρόλο που έχουμε συγκεντρώσει το 20% του παγκόσμιου πληθυσμού, μόλις το 7% των υδάτων της είναι καθαρό… Στην πόλη μας, σύμφωνα με έρευνα το 2015, το 40% των επιφανειακών υδάτων είναι μολυσμένα! Ευτυχώς, έστω και αργά, έχουν λάβει κάποια μέτρα κατά της ρύπανσης των υδάτων, αλλά…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Γιατί το νερό μας έχει πολύχρωμες στρώσεις;</a:t>
            </a:r>
            <a:endParaRPr dirty="0"/>
          </a:p>
        </p:txBody>
      </p:sp>
      <p:pic>
        <p:nvPicPr>
          <p:cNvPr id="322" name="Google Shape;322;p2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39600" y="571500"/>
            <a:ext cx="5715000" cy="352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3"/>
          <p:cNvGrpSpPr/>
          <p:nvPr/>
        </p:nvGrpSpPr>
        <p:grpSpPr>
          <a:xfrm>
            <a:off x="457200" y="355922"/>
            <a:ext cx="5242948" cy="981076"/>
            <a:chOff x="609600" y="2828925"/>
            <a:chExt cx="4733925" cy="885825"/>
          </a:xfrm>
        </p:grpSpPr>
        <p:sp>
          <p:nvSpPr>
            <p:cNvPr id="328" name="Google Shape;328;p3"/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3"/>
          <p:cNvSpPr/>
          <p:nvPr/>
        </p:nvSpPr>
        <p:spPr>
          <a:xfrm rot="10800000">
            <a:off x="1579484" y="350235"/>
            <a:ext cx="869883" cy="963507"/>
          </a:xfrm>
          <a:custGeom>
            <a:avLst/>
            <a:gdLst/>
            <a:ahLst/>
            <a:cxnLst/>
            <a:rect l="l" t="t" r="r" b="b"/>
            <a:pathLst>
              <a:path w="869883" h="963507" extrusionOk="0">
                <a:moveTo>
                  <a:pt x="249393" y="183621"/>
                </a:moveTo>
                <a:cubicBezTo>
                  <a:pt x="265458" y="186191"/>
                  <a:pt x="280878" y="175268"/>
                  <a:pt x="283449" y="159204"/>
                </a:cubicBezTo>
                <a:cubicBezTo>
                  <a:pt x="286019" y="143140"/>
                  <a:pt x="275095" y="127719"/>
                  <a:pt x="259032" y="125148"/>
                </a:cubicBezTo>
                <a:cubicBezTo>
                  <a:pt x="242968" y="122578"/>
                  <a:pt x="227547" y="133502"/>
                  <a:pt x="224976" y="149565"/>
                </a:cubicBezTo>
                <a:cubicBezTo>
                  <a:pt x="221764" y="165630"/>
                  <a:pt x="233329" y="181050"/>
                  <a:pt x="249393" y="183621"/>
                </a:cubicBezTo>
                <a:close/>
                <a:moveTo>
                  <a:pt x="795252" y="408697"/>
                </a:moveTo>
                <a:cubicBezTo>
                  <a:pt x="817199" y="404994"/>
                  <a:pt x="829844" y="377537"/>
                  <a:pt x="809612" y="355860"/>
                </a:cubicBezTo>
                <a:cubicBezTo>
                  <a:pt x="775572" y="335307"/>
                  <a:pt x="743459" y="374486"/>
                  <a:pt x="771076" y="403388"/>
                </a:cubicBezTo>
                <a:cubicBezTo>
                  <a:pt x="779586" y="408526"/>
                  <a:pt x="787936" y="409931"/>
                  <a:pt x="795252" y="408697"/>
                </a:cubicBezTo>
                <a:close/>
                <a:moveTo>
                  <a:pt x="100086" y="631479"/>
                </a:moveTo>
                <a:cubicBezTo>
                  <a:pt x="84101" y="631479"/>
                  <a:pt x="71143" y="618521"/>
                  <a:pt x="71143" y="602536"/>
                </a:cubicBezTo>
                <a:cubicBezTo>
                  <a:pt x="71143" y="586551"/>
                  <a:pt x="84101" y="573593"/>
                  <a:pt x="100086" y="573593"/>
                </a:cubicBezTo>
                <a:cubicBezTo>
                  <a:pt x="116071" y="573593"/>
                  <a:pt x="129029" y="586551"/>
                  <a:pt x="129029" y="602536"/>
                </a:cubicBezTo>
                <a:cubicBezTo>
                  <a:pt x="129029" y="618521"/>
                  <a:pt x="116071" y="631479"/>
                  <a:pt x="100086" y="631479"/>
                </a:cubicBezTo>
                <a:close/>
                <a:moveTo>
                  <a:pt x="100086" y="660422"/>
                </a:moveTo>
                <a:cubicBezTo>
                  <a:pt x="132056" y="660422"/>
                  <a:pt x="157972" y="634506"/>
                  <a:pt x="157972" y="602536"/>
                </a:cubicBezTo>
                <a:cubicBezTo>
                  <a:pt x="157972" y="570566"/>
                  <a:pt x="132056" y="544650"/>
                  <a:pt x="100086" y="544650"/>
                </a:cubicBezTo>
                <a:cubicBezTo>
                  <a:pt x="68116" y="544650"/>
                  <a:pt x="42200" y="570566"/>
                  <a:pt x="42200" y="602536"/>
                </a:cubicBezTo>
                <a:cubicBezTo>
                  <a:pt x="42200" y="634506"/>
                  <a:pt x="68116" y="660422"/>
                  <a:pt x="100086" y="660422"/>
                </a:cubicBezTo>
                <a:close/>
                <a:moveTo>
                  <a:pt x="636483" y="963507"/>
                </a:moveTo>
                <a:lnTo>
                  <a:pt x="423144" y="963507"/>
                </a:lnTo>
                <a:lnTo>
                  <a:pt x="417256" y="959411"/>
                </a:lnTo>
                <a:lnTo>
                  <a:pt x="118065" y="959411"/>
                </a:lnTo>
                <a:lnTo>
                  <a:pt x="118065" y="908722"/>
                </a:lnTo>
                <a:cubicBezTo>
                  <a:pt x="118065" y="880727"/>
                  <a:pt x="140759" y="858033"/>
                  <a:pt x="168754" y="858033"/>
                </a:cubicBezTo>
                <a:lnTo>
                  <a:pt x="271522" y="858033"/>
                </a:lnTo>
                <a:lnTo>
                  <a:pt x="44795" y="700313"/>
                </a:lnTo>
                <a:cubicBezTo>
                  <a:pt x="-2543" y="667383"/>
                  <a:pt x="-14222" y="602314"/>
                  <a:pt x="18708" y="554976"/>
                </a:cubicBezTo>
                <a:cubicBezTo>
                  <a:pt x="26940" y="543142"/>
                  <a:pt x="37181" y="533536"/>
                  <a:pt x="48652" y="526299"/>
                </a:cubicBezTo>
                <a:lnTo>
                  <a:pt x="74792" y="516166"/>
                </a:lnTo>
                <a:lnTo>
                  <a:pt x="74213" y="514501"/>
                </a:lnTo>
                <a:lnTo>
                  <a:pt x="631187" y="342364"/>
                </a:lnTo>
                <a:lnTo>
                  <a:pt x="297632" y="217056"/>
                </a:lnTo>
                <a:lnTo>
                  <a:pt x="272796" y="228529"/>
                </a:lnTo>
                <a:cubicBezTo>
                  <a:pt x="263087" y="230929"/>
                  <a:pt x="252766" y="231491"/>
                  <a:pt x="242325" y="229885"/>
                </a:cubicBezTo>
                <a:lnTo>
                  <a:pt x="218472" y="221008"/>
                </a:lnTo>
                <a:lnTo>
                  <a:pt x="164724" y="258948"/>
                </a:lnTo>
                <a:lnTo>
                  <a:pt x="56132" y="241600"/>
                </a:lnTo>
                <a:lnTo>
                  <a:pt x="6014" y="156783"/>
                </a:lnTo>
                <a:lnTo>
                  <a:pt x="9869" y="132366"/>
                </a:lnTo>
                <a:lnTo>
                  <a:pt x="25290" y="134936"/>
                </a:lnTo>
                <a:lnTo>
                  <a:pt x="77338" y="212042"/>
                </a:lnTo>
                <a:lnTo>
                  <a:pt x="156371" y="224893"/>
                </a:lnTo>
                <a:lnTo>
                  <a:pt x="191922" y="196932"/>
                </a:lnTo>
                <a:lnTo>
                  <a:pt x="178712" y="141855"/>
                </a:lnTo>
                <a:cubicBezTo>
                  <a:pt x="182247" y="120972"/>
                  <a:pt x="193813" y="103463"/>
                  <a:pt x="209717" y="91977"/>
                </a:cubicBezTo>
                <a:lnTo>
                  <a:pt x="214528" y="89741"/>
                </a:lnTo>
                <a:lnTo>
                  <a:pt x="186572" y="46905"/>
                </a:lnTo>
                <a:lnTo>
                  <a:pt x="107539" y="34698"/>
                </a:lnTo>
                <a:lnTo>
                  <a:pt x="34288" y="91884"/>
                </a:lnTo>
                <a:lnTo>
                  <a:pt x="18224" y="89314"/>
                </a:lnTo>
                <a:lnTo>
                  <a:pt x="22079" y="64898"/>
                </a:lnTo>
                <a:lnTo>
                  <a:pt x="96615" y="0"/>
                </a:lnTo>
                <a:lnTo>
                  <a:pt x="205206" y="17348"/>
                </a:lnTo>
                <a:lnTo>
                  <a:pt x="250632" y="78961"/>
                </a:lnTo>
                <a:lnTo>
                  <a:pt x="266742" y="78243"/>
                </a:lnTo>
                <a:cubicBezTo>
                  <a:pt x="287625" y="81456"/>
                  <a:pt x="305135" y="93022"/>
                  <a:pt x="316620" y="109005"/>
                </a:cubicBezTo>
                <a:lnTo>
                  <a:pt x="319435" y="115098"/>
                </a:lnTo>
                <a:lnTo>
                  <a:pt x="803977" y="300705"/>
                </a:lnTo>
                <a:lnTo>
                  <a:pt x="824626" y="306486"/>
                </a:lnTo>
                <a:cubicBezTo>
                  <a:pt x="843332" y="315879"/>
                  <a:pt x="858425" y="332417"/>
                  <a:pt x="865490" y="353933"/>
                </a:cubicBezTo>
                <a:cubicBezTo>
                  <a:pt x="880262" y="397608"/>
                  <a:pt x="856498" y="443851"/>
                  <a:pt x="813466" y="457981"/>
                </a:cubicBezTo>
                <a:lnTo>
                  <a:pt x="293089" y="618657"/>
                </a:lnTo>
                <a:lnTo>
                  <a:pt x="603336" y="834477"/>
                </a:lnTo>
                <a:lnTo>
                  <a:pt x="625895" y="858033"/>
                </a:lnTo>
                <a:lnTo>
                  <a:pt x="705014" y="858033"/>
                </a:lnTo>
                <a:cubicBezTo>
                  <a:pt x="733009" y="858033"/>
                  <a:pt x="755703" y="880727"/>
                  <a:pt x="755703" y="908722"/>
                </a:cubicBezTo>
                <a:lnTo>
                  <a:pt x="755703" y="959411"/>
                </a:lnTo>
                <a:lnTo>
                  <a:pt x="638257" y="9594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"/>
          <p:cNvSpPr/>
          <p:nvPr/>
        </p:nvSpPr>
        <p:spPr>
          <a:xfrm rot="8369018">
            <a:off x="3533129" y="233592"/>
            <a:ext cx="1146181" cy="1157102"/>
          </a:xfrm>
          <a:custGeom>
            <a:avLst/>
            <a:gdLst/>
            <a:ahLst/>
            <a:cxnLst/>
            <a:rect l="l" t="t" r="r" b="b"/>
            <a:pathLst>
              <a:path w="4411086" h="4453092" extrusionOk="0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" name="Google Shape;335;p3"/>
          <p:cNvGrpSpPr/>
          <p:nvPr/>
        </p:nvGrpSpPr>
        <p:grpSpPr>
          <a:xfrm>
            <a:off x="4711299" y="352948"/>
            <a:ext cx="988481" cy="987024"/>
            <a:chOff x="2611713" y="1452659"/>
            <a:chExt cx="3963104" cy="3957283"/>
          </a:xfrm>
        </p:grpSpPr>
        <p:sp>
          <p:nvSpPr>
            <p:cNvPr id="336" name="Google Shape;336;p3"/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/>
              <a:ahLst/>
              <a:cxnLst/>
              <a:rect l="l" t="t" r="r" b="b"/>
              <a:pathLst>
                <a:path w="1193379" h="3963104" extrusionOk="0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/>
              <a:ahLst/>
              <a:cxnLst/>
              <a:rect l="l" t="t" r="r" b="b"/>
              <a:pathLst>
                <a:path w="1244333" h="3202984" extrusionOk="0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/>
              <a:ahLst/>
              <a:cxnLst/>
              <a:rect l="l" t="t" r="r" b="b"/>
              <a:pathLst>
                <a:path w="1601768" h="3212297" extrusionOk="0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3"/>
          <p:cNvSpPr/>
          <p:nvPr/>
        </p:nvSpPr>
        <p:spPr>
          <a:xfrm>
            <a:off x="449389" y="145582"/>
            <a:ext cx="981074" cy="1325555"/>
          </a:xfrm>
          <a:custGeom>
            <a:avLst/>
            <a:gdLst/>
            <a:ahLst/>
            <a:cxnLst/>
            <a:rect l="l" t="t" r="r" b="b"/>
            <a:pathLst>
              <a:path w="2823581" h="3962432" extrusionOk="0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"/>
          <p:cNvSpPr/>
          <p:nvPr/>
        </p:nvSpPr>
        <p:spPr>
          <a:xfrm rot="-7293992">
            <a:off x="2542583" y="450775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3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9600" y="571500"/>
            <a:ext cx="5715000" cy="352425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"/>
          <p:cNvSpPr txBox="1"/>
          <p:nvPr/>
        </p:nvSpPr>
        <p:spPr>
          <a:xfrm>
            <a:off x="3048000" y="1943100"/>
            <a:ext cx="9296400" cy="70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Πεκίνο – Κίνα!!!</a:t>
            </a:r>
            <a:endParaRPr sz="4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3" name="Google Shape;343;p3"/>
          <p:cNvSpPr txBox="1"/>
          <p:nvPr/>
        </p:nvSpPr>
        <p:spPr>
          <a:xfrm>
            <a:off x="9372600" y="5057229"/>
            <a:ext cx="8534400" cy="366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Πρωτεύουσα / δεύτερη σε πληθυσμό πόλη (μετά την Σανγκάη) της Λαϊκής Δημοκρατίας της Κίνας</a:t>
            </a:r>
            <a:endParaRPr sz="2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marR="0" lvl="0" indent="-742950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Γλώσσα: 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✔"/>
            </a:pPr>
            <a:r>
              <a:rPr lang="el-GR" sz="2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Κινέζικα</a:t>
            </a:r>
            <a:endParaRPr/>
          </a:p>
          <a:p>
            <a:pPr marL="742950" marR="0" lvl="0" indent="-742950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Νόμισμα: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✔"/>
            </a:pPr>
            <a:r>
              <a:rPr lang="el-GR" sz="2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Ρενμινπί (γιουάν)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1 Γιουάν = 0,13 €</a:t>
            </a:r>
            <a:endParaRPr sz="2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4" name="Google Shape;344;p3" descr="Image result for Beij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999" y="2964606"/>
            <a:ext cx="8640441" cy="576029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4"/>
          <p:cNvGrpSpPr/>
          <p:nvPr/>
        </p:nvGrpSpPr>
        <p:grpSpPr>
          <a:xfrm>
            <a:off x="457200" y="355922"/>
            <a:ext cx="5242948" cy="981076"/>
            <a:chOff x="609600" y="2828925"/>
            <a:chExt cx="4733925" cy="885825"/>
          </a:xfrm>
        </p:grpSpPr>
        <p:sp>
          <p:nvSpPr>
            <p:cNvPr id="350" name="Google Shape;350;p4"/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4"/>
          <p:cNvSpPr/>
          <p:nvPr/>
        </p:nvSpPr>
        <p:spPr>
          <a:xfrm rot="10800000">
            <a:off x="1579484" y="350235"/>
            <a:ext cx="869883" cy="963507"/>
          </a:xfrm>
          <a:custGeom>
            <a:avLst/>
            <a:gdLst/>
            <a:ahLst/>
            <a:cxnLst/>
            <a:rect l="l" t="t" r="r" b="b"/>
            <a:pathLst>
              <a:path w="869883" h="963507" extrusionOk="0">
                <a:moveTo>
                  <a:pt x="249393" y="183621"/>
                </a:moveTo>
                <a:cubicBezTo>
                  <a:pt x="265458" y="186191"/>
                  <a:pt x="280878" y="175268"/>
                  <a:pt x="283449" y="159204"/>
                </a:cubicBezTo>
                <a:cubicBezTo>
                  <a:pt x="286019" y="143140"/>
                  <a:pt x="275095" y="127719"/>
                  <a:pt x="259032" y="125148"/>
                </a:cubicBezTo>
                <a:cubicBezTo>
                  <a:pt x="242968" y="122578"/>
                  <a:pt x="227547" y="133502"/>
                  <a:pt x="224976" y="149565"/>
                </a:cubicBezTo>
                <a:cubicBezTo>
                  <a:pt x="221764" y="165630"/>
                  <a:pt x="233329" y="181050"/>
                  <a:pt x="249393" y="183621"/>
                </a:cubicBezTo>
                <a:close/>
                <a:moveTo>
                  <a:pt x="795252" y="408697"/>
                </a:moveTo>
                <a:cubicBezTo>
                  <a:pt x="817199" y="404994"/>
                  <a:pt x="829844" y="377537"/>
                  <a:pt x="809612" y="355860"/>
                </a:cubicBezTo>
                <a:cubicBezTo>
                  <a:pt x="775572" y="335307"/>
                  <a:pt x="743459" y="374486"/>
                  <a:pt x="771076" y="403388"/>
                </a:cubicBezTo>
                <a:cubicBezTo>
                  <a:pt x="779586" y="408526"/>
                  <a:pt x="787936" y="409931"/>
                  <a:pt x="795252" y="408697"/>
                </a:cubicBezTo>
                <a:close/>
                <a:moveTo>
                  <a:pt x="100086" y="631479"/>
                </a:moveTo>
                <a:cubicBezTo>
                  <a:pt x="84101" y="631479"/>
                  <a:pt x="71143" y="618521"/>
                  <a:pt x="71143" y="602536"/>
                </a:cubicBezTo>
                <a:cubicBezTo>
                  <a:pt x="71143" y="586551"/>
                  <a:pt x="84101" y="573593"/>
                  <a:pt x="100086" y="573593"/>
                </a:cubicBezTo>
                <a:cubicBezTo>
                  <a:pt x="116071" y="573593"/>
                  <a:pt x="129029" y="586551"/>
                  <a:pt x="129029" y="602536"/>
                </a:cubicBezTo>
                <a:cubicBezTo>
                  <a:pt x="129029" y="618521"/>
                  <a:pt x="116071" y="631479"/>
                  <a:pt x="100086" y="631479"/>
                </a:cubicBezTo>
                <a:close/>
                <a:moveTo>
                  <a:pt x="100086" y="660422"/>
                </a:moveTo>
                <a:cubicBezTo>
                  <a:pt x="132056" y="660422"/>
                  <a:pt x="157972" y="634506"/>
                  <a:pt x="157972" y="602536"/>
                </a:cubicBezTo>
                <a:cubicBezTo>
                  <a:pt x="157972" y="570566"/>
                  <a:pt x="132056" y="544650"/>
                  <a:pt x="100086" y="544650"/>
                </a:cubicBezTo>
                <a:cubicBezTo>
                  <a:pt x="68116" y="544650"/>
                  <a:pt x="42200" y="570566"/>
                  <a:pt x="42200" y="602536"/>
                </a:cubicBezTo>
                <a:cubicBezTo>
                  <a:pt x="42200" y="634506"/>
                  <a:pt x="68116" y="660422"/>
                  <a:pt x="100086" y="660422"/>
                </a:cubicBezTo>
                <a:close/>
                <a:moveTo>
                  <a:pt x="636483" y="963507"/>
                </a:moveTo>
                <a:lnTo>
                  <a:pt x="423144" y="963507"/>
                </a:lnTo>
                <a:lnTo>
                  <a:pt x="417256" y="959411"/>
                </a:lnTo>
                <a:lnTo>
                  <a:pt x="118065" y="959411"/>
                </a:lnTo>
                <a:lnTo>
                  <a:pt x="118065" y="908722"/>
                </a:lnTo>
                <a:cubicBezTo>
                  <a:pt x="118065" y="880727"/>
                  <a:pt x="140759" y="858033"/>
                  <a:pt x="168754" y="858033"/>
                </a:cubicBezTo>
                <a:lnTo>
                  <a:pt x="271522" y="858033"/>
                </a:lnTo>
                <a:lnTo>
                  <a:pt x="44795" y="700313"/>
                </a:lnTo>
                <a:cubicBezTo>
                  <a:pt x="-2543" y="667383"/>
                  <a:pt x="-14222" y="602314"/>
                  <a:pt x="18708" y="554976"/>
                </a:cubicBezTo>
                <a:cubicBezTo>
                  <a:pt x="26940" y="543142"/>
                  <a:pt x="37181" y="533536"/>
                  <a:pt x="48652" y="526299"/>
                </a:cubicBezTo>
                <a:lnTo>
                  <a:pt x="74792" y="516166"/>
                </a:lnTo>
                <a:lnTo>
                  <a:pt x="74213" y="514501"/>
                </a:lnTo>
                <a:lnTo>
                  <a:pt x="631187" y="342364"/>
                </a:lnTo>
                <a:lnTo>
                  <a:pt x="297632" y="217056"/>
                </a:lnTo>
                <a:lnTo>
                  <a:pt x="272796" y="228529"/>
                </a:lnTo>
                <a:cubicBezTo>
                  <a:pt x="263087" y="230929"/>
                  <a:pt x="252766" y="231491"/>
                  <a:pt x="242325" y="229885"/>
                </a:cubicBezTo>
                <a:lnTo>
                  <a:pt x="218472" y="221008"/>
                </a:lnTo>
                <a:lnTo>
                  <a:pt x="164724" y="258948"/>
                </a:lnTo>
                <a:lnTo>
                  <a:pt x="56132" y="241600"/>
                </a:lnTo>
                <a:lnTo>
                  <a:pt x="6014" y="156783"/>
                </a:lnTo>
                <a:lnTo>
                  <a:pt x="9869" y="132366"/>
                </a:lnTo>
                <a:lnTo>
                  <a:pt x="25290" y="134936"/>
                </a:lnTo>
                <a:lnTo>
                  <a:pt x="77338" y="212042"/>
                </a:lnTo>
                <a:lnTo>
                  <a:pt x="156371" y="224893"/>
                </a:lnTo>
                <a:lnTo>
                  <a:pt x="191922" y="196932"/>
                </a:lnTo>
                <a:lnTo>
                  <a:pt x="178712" y="141855"/>
                </a:lnTo>
                <a:cubicBezTo>
                  <a:pt x="182247" y="120972"/>
                  <a:pt x="193813" y="103463"/>
                  <a:pt x="209717" y="91977"/>
                </a:cubicBezTo>
                <a:lnTo>
                  <a:pt x="214528" y="89741"/>
                </a:lnTo>
                <a:lnTo>
                  <a:pt x="186572" y="46905"/>
                </a:lnTo>
                <a:lnTo>
                  <a:pt x="107539" y="34698"/>
                </a:lnTo>
                <a:lnTo>
                  <a:pt x="34288" y="91884"/>
                </a:lnTo>
                <a:lnTo>
                  <a:pt x="18224" y="89314"/>
                </a:lnTo>
                <a:lnTo>
                  <a:pt x="22079" y="64898"/>
                </a:lnTo>
                <a:lnTo>
                  <a:pt x="96615" y="0"/>
                </a:lnTo>
                <a:lnTo>
                  <a:pt x="205206" y="17348"/>
                </a:lnTo>
                <a:lnTo>
                  <a:pt x="250632" y="78961"/>
                </a:lnTo>
                <a:lnTo>
                  <a:pt x="266742" y="78243"/>
                </a:lnTo>
                <a:cubicBezTo>
                  <a:pt x="287625" y="81456"/>
                  <a:pt x="305135" y="93022"/>
                  <a:pt x="316620" y="109005"/>
                </a:cubicBezTo>
                <a:lnTo>
                  <a:pt x="319435" y="115098"/>
                </a:lnTo>
                <a:lnTo>
                  <a:pt x="803977" y="300705"/>
                </a:lnTo>
                <a:lnTo>
                  <a:pt x="824626" y="306486"/>
                </a:lnTo>
                <a:cubicBezTo>
                  <a:pt x="843332" y="315879"/>
                  <a:pt x="858425" y="332417"/>
                  <a:pt x="865490" y="353933"/>
                </a:cubicBezTo>
                <a:cubicBezTo>
                  <a:pt x="880262" y="397608"/>
                  <a:pt x="856498" y="443851"/>
                  <a:pt x="813466" y="457981"/>
                </a:cubicBezTo>
                <a:lnTo>
                  <a:pt x="293089" y="618657"/>
                </a:lnTo>
                <a:lnTo>
                  <a:pt x="603336" y="834477"/>
                </a:lnTo>
                <a:lnTo>
                  <a:pt x="625895" y="858033"/>
                </a:lnTo>
                <a:lnTo>
                  <a:pt x="705014" y="858033"/>
                </a:lnTo>
                <a:cubicBezTo>
                  <a:pt x="733009" y="858033"/>
                  <a:pt x="755703" y="880727"/>
                  <a:pt x="755703" y="908722"/>
                </a:cubicBezTo>
                <a:lnTo>
                  <a:pt x="755703" y="959411"/>
                </a:lnTo>
                <a:lnTo>
                  <a:pt x="638257" y="9594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"/>
          <p:cNvSpPr/>
          <p:nvPr/>
        </p:nvSpPr>
        <p:spPr>
          <a:xfrm rot="8369018">
            <a:off x="3533129" y="233592"/>
            <a:ext cx="1146181" cy="1157102"/>
          </a:xfrm>
          <a:custGeom>
            <a:avLst/>
            <a:gdLst/>
            <a:ahLst/>
            <a:cxnLst/>
            <a:rect l="l" t="t" r="r" b="b"/>
            <a:pathLst>
              <a:path w="4411086" h="4453092" extrusionOk="0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4"/>
          <p:cNvGrpSpPr/>
          <p:nvPr/>
        </p:nvGrpSpPr>
        <p:grpSpPr>
          <a:xfrm>
            <a:off x="4711299" y="352948"/>
            <a:ext cx="988481" cy="987024"/>
            <a:chOff x="2611713" y="1452659"/>
            <a:chExt cx="3963104" cy="3957283"/>
          </a:xfrm>
        </p:grpSpPr>
        <p:sp>
          <p:nvSpPr>
            <p:cNvPr id="358" name="Google Shape;358;p4"/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/>
              <a:ahLst/>
              <a:cxnLst/>
              <a:rect l="l" t="t" r="r" b="b"/>
              <a:pathLst>
                <a:path w="1193379" h="3963104" extrusionOk="0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/>
              <a:ahLst/>
              <a:cxnLst/>
              <a:rect l="l" t="t" r="r" b="b"/>
              <a:pathLst>
                <a:path w="1244333" h="3202984" extrusionOk="0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/>
              <a:ahLst/>
              <a:cxnLst/>
              <a:rect l="l" t="t" r="r" b="b"/>
              <a:pathLst>
                <a:path w="1601768" h="3212297" extrusionOk="0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4"/>
          <p:cNvSpPr/>
          <p:nvPr/>
        </p:nvSpPr>
        <p:spPr>
          <a:xfrm>
            <a:off x="449389" y="145582"/>
            <a:ext cx="981074" cy="1325555"/>
          </a:xfrm>
          <a:custGeom>
            <a:avLst/>
            <a:gdLst/>
            <a:ahLst/>
            <a:cxnLst/>
            <a:rect l="l" t="t" r="r" b="b"/>
            <a:pathLst>
              <a:path w="2823581" h="3962432" extrusionOk="0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"/>
          <p:cNvSpPr/>
          <p:nvPr/>
        </p:nvSpPr>
        <p:spPr>
          <a:xfrm rot="-7293992">
            <a:off x="2542583" y="450775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4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9600" y="571500"/>
            <a:ext cx="5715000" cy="352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40579">
            <a:off x="10116002" y="1690496"/>
            <a:ext cx="2257519" cy="1301152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"/>
          <p:cNvSpPr txBox="1"/>
          <p:nvPr/>
        </p:nvSpPr>
        <p:spPr>
          <a:xfrm>
            <a:off x="8534400" y="5143500"/>
            <a:ext cx="9144000" cy="186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💧"/>
            </a:pPr>
            <a:r>
              <a:rPr lang="el-GR" sz="2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Τί μπορεί να είναι αυτό που βλέπουμε στη διπλανή εικόνα;</a:t>
            </a:r>
            <a:endParaRPr/>
          </a:p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💧"/>
            </a:pPr>
            <a:r>
              <a:rPr lang="el-GR" sz="2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Γιατί πιστεύετε ότι μπορεί να συμβαίνει αυτό;</a:t>
            </a:r>
            <a:endParaRPr/>
          </a:p>
        </p:txBody>
      </p:sp>
      <p:pic>
        <p:nvPicPr>
          <p:cNvPr id="366" name="Google Shape;36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4031" y="3539916"/>
            <a:ext cx="6579803" cy="639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7" name="Google Shape;367;p4"/>
          <p:cNvSpPr txBox="1"/>
          <p:nvPr/>
        </p:nvSpPr>
        <p:spPr>
          <a:xfrm>
            <a:off x="3048000" y="1943100"/>
            <a:ext cx="9296400" cy="70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Ανάμειξη υγρών…</a:t>
            </a:r>
            <a:endParaRPr sz="4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5"/>
          <p:cNvGrpSpPr/>
          <p:nvPr/>
        </p:nvGrpSpPr>
        <p:grpSpPr>
          <a:xfrm>
            <a:off x="457200" y="355922"/>
            <a:ext cx="5242948" cy="981076"/>
            <a:chOff x="609600" y="2828925"/>
            <a:chExt cx="4733925" cy="885825"/>
          </a:xfrm>
        </p:grpSpPr>
        <p:sp>
          <p:nvSpPr>
            <p:cNvPr id="373" name="Google Shape;373;p5"/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5"/>
          <p:cNvSpPr/>
          <p:nvPr/>
        </p:nvSpPr>
        <p:spPr>
          <a:xfrm rot="10800000">
            <a:off x="1579484" y="350235"/>
            <a:ext cx="869883" cy="963507"/>
          </a:xfrm>
          <a:custGeom>
            <a:avLst/>
            <a:gdLst/>
            <a:ahLst/>
            <a:cxnLst/>
            <a:rect l="l" t="t" r="r" b="b"/>
            <a:pathLst>
              <a:path w="869883" h="963507" extrusionOk="0">
                <a:moveTo>
                  <a:pt x="249393" y="183621"/>
                </a:moveTo>
                <a:cubicBezTo>
                  <a:pt x="265458" y="186191"/>
                  <a:pt x="280878" y="175268"/>
                  <a:pt x="283449" y="159204"/>
                </a:cubicBezTo>
                <a:cubicBezTo>
                  <a:pt x="286019" y="143140"/>
                  <a:pt x="275095" y="127719"/>
                  <a:pt x="259032" y="125148"/>
                </a:cubicBezTo>
                <a:cubicBezTo>
                  <a:pt x="242968" y="122578"/>
                  <a:pt x="227547" y="133502"/>
                  <a:pt x="224976" y="149565"/>
                </a:cubicBezTo>
                <a:cubicBezTo>
                  <a:pt x="221764" y="165630"/>
                  <a:pt x="233329" y="181050"/>
                  <a:pt x="249393" y="183621"/>
                </a:cubicBezTo>
                <a:close/>
                <a:moveTo>
                  <a:pt x="795252" y="408697"/>
                </a:moveTo>
                <a:cubicBezTo>
                  <a:pt x="817199" y="404994"/>
                  <a:pt x="829844" y="377537"/>
                  <a:pt x="809612" y="355860"/>
                </a:cubicBezTo>
                <a:cubicBezTo>
                  <a:pt x="775572" y="335307"/>
                  <a:pt x="743459" y="374486"/>
                  <a:pt x="771076" y="403388"/>
                </a:cubicBezTo>
                <a:cubicBezTo>
                  <a:pt x="779586" y="408526"/>
                  <a:pt x="787936" y="409931"/>
                  <a:pt x="795252" y="408697"/>
                </a:cubicBezTo>
                <a:close/>
                <a:moveTo>
                  <a:pt x="100086" y="631479"/>
                </a:moveTo>
                <a:cubicBezTo>
                  <a:pt x="84101" y="631479"/>
                  <a:pt x="71143" y="618521"/>
                  <a:pt x="71143" y="602536"/>
                </a:cubicBezTo>
                <a:cubicBezTo>
                  <a:pt x="71143" y="586551"/>
                  <a:pt x="84101" y="573593"/>
                  <a:pt x="100086" y="573593"/>
                </a:cubicBezTo>
                <a:cubicBezTo>
                  <a:pt x="116071" y="573593"/>
                  <a:pt x="129029" y="586551"/>
                  <a:pt x="129029" y="602536"/>
                </a:cubicBezTo>
                <a:cubicBezTo>
                  <a:pt x="129029" y="618521"/>
                  <a:pt x="116071" y="631479"/>
                  <a:pt x="100086" y="631479"/>
                </a:cubicBezTo>
                <a:close/>
                <a:moveTo>
                  <a:pt x="100086" y="660422"/>
                </a:moveTo>
                <a:cubicBezTo>
                  <a:pt x="132056" y="660422"/>
                  <a:pt x="157972" y="634506"/>
                  <a:pt x="157972" y="602536"/>
                </a:cubicBezTo>
                <a:cubicBezTo>
                  <a:pt x="157972" y="570566"/>
                  <a:pt x="132056" y="544650"/>
                  <a:pt x="100086" y="544650"/>
                </a:cubicBezTo>
                <a:cubicBezTo>
                  <a:pt x="68116" y="544650"/>
                  <a:pt x="42200" y="570566"/>
                  <a:pt x="42200" y="602536"/>
                </a:cubicBezTo>
                <a:cubicBezTo>
                  <a:pt x="42200" y="634506"/>
                  <a:pt x="68116" y="660422"/>
                  <a:pt x="100086" y="660422"/>
                </a:cubicBezTo>
                <a:close/>
                <a:moveTo>
                  <a:pt x="636483" y="963507"/>
                </a:moveTo>
                <a:lnTo>
                  <a:pt x="423144" y="963507"/>
                </a:lnTo>
                <a:lnTo>
                  <a:pt x="417256" y="959411"/>
                </a:lnTo>
                <a:lnTo>
                  <a:pt x="118065" y="959411"/>
                </a:lnTo>
                <a:lnTo>
                  <a:pt x="118065" y="908722"/>
                </a:lnTo>
                <a:cubicBezTo>
                  <a:pt x="118065" y="880727"/>
                  <a:pt x="140759" y="858033"/>
                  <a:pt x="168754" y="858033"/>
                </a:cubicBezTo>
                <a:lnTo>
                  <a:pt x="271522" y="858033"/>
                </a:lnTo>
                <a:lnTo>
                  <a:pt x="44795" y="700313"/>
                </a:lnTo>
                <a:cubicBezTo>
                  <a:pt x="-2543" y="667383"/>
                  <a:pt x="-14222" y="602314"/>
                  <a:pt x="18708" y="554976"/>
                </a:cubicBezTo>
                <a:cubicBezTo>
                  <a:pt x="26940" y="543142"/>
                  <a:pt x="37181" y="533536"/>
                  <a:pt x="48652" y="526299"/>
                </a:cubicBezTo>
                <a:lnTo>
                  <a:pt x="74792" y="516166"/>
                </a:lnTo>
                <a:lnTo>
                  <a:pt x="74213" y="514501"/>
                </a:lnTo>
                <a:lnTo>
                  <a:pt x="631187" y="342364"/>
                </a:lnTo>
                <a:lnTo>
                  <a:pt x="297632" y="217056"/>
                </a:lnTo>
                <a:lnTo>
                  <a:pt x="272796" y="228529"/>
                </a:lnTo>
                <a:cubicBezTo>
                  <a:pt x="263087" y="230929"/>
                  <a:pt x="252766" y="231491"/>
                  <a:pt x="242325" y="229885"/>
                </a:cubicBezTo>
                <a:lnTo>
                  <a:pt x="218472" y="221008"/>
                </a:lnTo>
                <a:lnTo>
                  <a:pt x="164724" y="258948"/>
                </a:lnTo>
                <a:lnTo>
                  <a:pt x="56132" y="241600"/>
                </a:lnTo>
                <a:lnTo>
                  <a:pt x="6014" y="156783"/>
                </a:lnTo>
                <a:lnTo>
                  <a:pt x="9869" y="132366"/>
                </a:lnTo>
                <a:lnTo>
                  <a:pt x="25290" y="134936"/>
                </a:lnTo>
                <a:lnTo>
                  <a:pt x="77338" y="212042"/>
                </a:lnTo>
                <a:lnTo>
                  <a:pt x="156371" y="224893"/>
                </a:lnTo>
                <a:lnTo>
                  <a:pt x="191922" y="196932"/>
                </a:lnTo>
                <a:lnTo>
                  <a:pt x="178712" y="141855"/>
                </a:lnTo>
                <a:cubicBezTo>
                  <a:pt x="182247" y="120972"/>
                  <a:pt x="193813" y="103463"/>
                  <a:pt x="209717" y="91977"/>
                </a:cubicBezTo>
                <a:lnTo>
                  <a:pt x="214528" y="89741"/>
                </a:lnTo>
                <a:lnTo>
                  <a:pt x="186572" y="46905"/>
                </a:lnTo>
                <a:lnTo>
                  <a:pt x="107539" y="34698"/>
                </a:lnTo>
                <a:lnTo>
                  <a:pt x="34288" y="91884"/>
                </a:lnTo>
                <a:lnTo>
                  <a:pt x="18224" y="89314"/>
                </a:lnTo>
                <a:lnTo>
                  <a:pt x="22079" y="64898"/>
                </a:lnTo>
                <a:lnTo>
                  <a:pt x="96615" y="0"/>
                </a:lnTo>
                <a:lnTo>
                  <a:pt x="205206" y="17348"/>
                </a:lnTo>
                <a:lnTo>
                  <a:pt x="250632" y="78961"/>
                </a:lnTo>
                <a:lnTo>
                  <a:pt x="266742" y="78243"/>
                </a:lnTo>
                <a:cubicBezTo>
                  <a:pt x="287625" y="81456"/>
                  <a:pt x="305135" y="93022"/>
                  <a:pt x="316620" y="109005"/>
                </a:cubicBezTo>
                <a:lnTo>
                  <a:pt x="319435" y="115098"/>
                </a:lnTo>
                <a:lnTo>
                  <a:pt x="803977" y="300705"/>
                </a:lnTo>
                <a:lnTo>
                  <a:pt x="824626" y="306486"/>
                </a:lnTo>
                <a:cubicBezTo>
                  <a:pt x="843332" y="315879"/>
                  <a:pt x="858425" y="332417"/>
                  <a:pt x="865490" y="353933"/>
                </a:cubicBezTo>
                <a:cubicBezTo>
                  <a:pt x="880262" y="397608"/>
                  <a:pt x="856498" y="443851"/>
                  <a:pt x="813466" y="457981"/>
                </a:cubicBezTo>
                <a:lnTo>
                  <a:pt x="293089" y="618657"/>
                </a:lnTo>
                <a:lnTo>
                  <a:pt x="603336" y="834477"/>
                </a:lnTo>
                <a:lnTo>
                  <a:pt x="625895" y="858033"/>
                </a:lnTo>
                <a:lnTo>
                  <a:pt x="705014" y="858033"/>
                </a:lnTo>
                <a:cubicBezTo>
                  <a:pt x="733009" y="858033"/>
                  <a:pt x="755703" y="880727"/>
                  <a:pt x="755703" y="908722"/>
                </a:cubicBezTo>
                <a:lnTo>
                  <a:pt x="755703" y="959411"/>
                </a:lnTo>
                <a:lnTo>
                  <a:pt x="638257" y="9594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 rot="8369018">
            <a:off x="3533129" y="233592"/>
            <a:ext cx="1146181" cy="1157102"/>
          </a:xfrm>
          <a:custGeom>
            <a:avLst/>
            <a:gdLst/>
            <a:ahLst/>
            <a:cxnLst/>
            <a:rect l="l" t="t" r="r" b="b"/>
            <a:pathLst>
              <a:path w="4411086" h="4453092" extrusionOk="0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Google Shape;380;p5"/>
          <p:cNvGrpSpPr/>
          <p:nvPr/>
        </p:nvGrpSpPr>
        <p:grpSpPr>
          <a:xfrm>
            <a:off x="4711299" y="352948"/>
            <a:ext cx="988481" cy="987024"/>
            <a:chOff x="2611713" y="1452659"/>
            <a:chExt cx="3963104" cy="3957283"/>
          </a:xfrm>
        </p:grpSpPr>
        <p:sp>
          <p:nvSpPr>
            <p:cNvPr id="381" name="Google Shape;381;p5"/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/>
              <a:ahLst/>
              <a:cxnLst/>
              <a:rect l="l" t="t" r="r" b="b"/>
              <a:pathLst>
                <a:path w="1193379" h="3963104" extrusionOk="0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/>
              <a:ahLst/>
              <a:cxnLst/>
              <a:rect l="l" t="t" r="r" b="b"/>
              <a:pathLst>
                <a:path w="1244333" h="3202984" extrusionOk="0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/>
              <a:ahLst/>
              <a:cxnLst/>
              <a:rect l="l" t="t" r="r" b="b"/>
              <a:pathLst>
                <a:path w="1601768" h="3212297" extrusionOk="0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4" name="Google Shape;384;p5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075860"/>
            <a:ext cx="9296399" cy="478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5" name="Google Shape;385;p5"/>
          <p:cNvSpPr/>
          <p:nvPr/>
        </p:nvSpPr>
        <p:spPr>
          <a:xfrm>
            <a:off x="449389" y="145582"/>
            <a:ext cx="981074" cy="1325555"/>
          </a:xfrm>
          <a:custGeom>
            <a:avLst/>
            <a:gdLst/>
            <a:ahLst/>
            <a:cxnLst/>
            <a:rect l="l" t="t" r="r" b="b"/>
            <a:pathLst>
              <a:path w="2823581" h="3962432" extrusionOk="0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 rot="-7293992">
            <a:off x="2542583" y="450775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5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39600" y="571500"/>
            <a:ext cx="5715000" cy="352425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"/>
          <p:cNvSpPr txBox="1"/>
          <p:nvPr/>
        </p:nvSpPr>
        <p:spPr>
          <a:xfrm>
            <a:off x="3048000" y="1943100"/>
            <a:ext cx="9296400" cy="70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Πυκνότητα…</a:t>
            </a:r>
            <a:endParaRPr sz="4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89" name="Google Shape;38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40579">
            <a:off x="10116002" y="1690496"/>
            <a:ext cx="2257519" cy="130115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"/>
          <p:cNvSpPr txBox="1"/>
          <p:nvPr/>
        </p:nvSpPr>
        <p:spPr>
          <a:xfrm>
            <a:off x="685800" y="7811270"/>
            <a:ext cx="17373600" cy="251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💧"/>
            </a:pPr>
            <a:r>
              <a:rPr lang="el-GR" sz="2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Όγκος ενός σώματος ονομάζεται ο χώρος που αυτό καταλαμβάνει.</a:t>
            </a:r>
            <a:endParaRPr/>
          </a:p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💧"/>
            </a:pPr>
            <a:r>
              <a:rPr lang="el-GR" sz="2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Η μάζα ενός σώματος εκφράζει το ποσό της ύλης από το οποίο αποτελείται.</a:t>
            </a:r>
            <a:endParaRPr/>
          </a:p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💧"/>
            </a:pPr>
            <a:r>
              <a:rPr lang="el-GR" sz="2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Η πυκνότητα ενός σώματος εκφράζει την ποσότητα μάζας του σώματος στη μονάδα του όγκου.</a:t>
            </a:r>
            <a:endParaRPr/>
          </a:p>
          <a:p>
            <a:pPr marL="742950" marR="0" lvl="0" indent="-565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6"/>
          <p:cNvGrpSpPr/>
          <p:nvPr/>
        </p:nvGrpSpPr>
        <p:grpSpPr>
          <a:xfrm>
            <a:off x="457200" y="355922"/>
            <a:ext cx="5242948" cy="981076"/>
            <a:chOff x="609600" y="2828925"/>
            <a:chExt cx="4733925" cy="885825"/>
          </a:xfrm>
        </p:grpSpPr>
        <p:sp>
          <p:nvSpPr>
            <p:cNvPr id="396" name="Google Shape;396;p6"/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6"/>
          <p:cNvSpPr/>
          <p:nvPr/>
        </p:nvSpPr>
        <p:spPr>
          <a:xfrm rot="10800000">
            <a:off x="1579484" y="350235"/>
            <a:ext cx="869883" cy="963507"/>
          </a:xfrm>
          <a:custGeom>
            <a:avLst/>
            <a:gdLst/>
            <a:ahLst/>
            <a:cxnLst/>
            <a:rect l="l" t="t" r="r" b="b"/>
            <a:pathLst>
              <a:path w="869883" h="963507" extrusionOk="0">
                <a:moveTo>
                  <a:pt x="249393" y="183621"/>
                </a:moveTo>
                <a:cubicBezTo>
                  <a:pt x="265458" y="186191"/>
                  <a:pt x="280878" y="175268"/>
                  <a:pt x="283449" y="159204"/>
                </a:cubicBezTo>
                <a:cubicBezTo>
                  <a:pt x="286019" y="143140"/>
                  <a:pt x="275095" y="127719"/>
                  <a:pt x="259032" y="125148"/>
                </a:cubicBezTo>
                <a:cubicBezTo>
                  <a:pt x="242968" y="122578"/>
                  <a:pt x="227547" y="133502"/>
                  <a:pt x="224976" y="149565"/>
                </a:cubicBezTo>
                <a:cubicBezTo>
                  <a:pt x="221764" y="165630"/>
                  <a:pt x="233329" y="181050"/>
                  <a:pt x="249393" y="183621"/>
                </a:cubicBezTo>
                <a:close/>
                <a:moveTo>
                  <a:pt x="795252" y="408697"/>
                </a:moveTo>
                <a:cubicBezTo>
                  <a:pt x="817199" y="404994"/>
                  <a:pt x="829844" y="377537"/>
                  <a:pt x="809612" y="355860"/>
                </a:cubicBezTo>
                <a:cubicBezTo>
                  <a:pt x="775572" y="335307"/>
                  <a:pt x="743459" y="374486"/>
                  <a:pt x="771076" y="403388"/>
                </a:cubicBezTo>
                <a:cubicBezTo>
                  <a:pt x="779586" y="408526"/>
                  <a:pt x="787936" y="409931"/>
                  <a:pt x="795252" y="408697"/>
                </a:cubicBezTo>
                <a:close/>
                <a:moveTo>
                  <a:pt x="100086" y="631479"/>
                </a:moveTo>
                <a:cubicBezTo>
                  <a:pt x="84101" y="631479"/>
                  <a:pt x="71143" y="618521"/>
                  <a:pt x="71143" y="602536"/>
                </a:cubicBezTo>
                <a:cubicBezTo>
                  <a:pt x="71143" y="586551"/>
                  <a:pt x="84101" y="573593"/>
                  <a:pt x="100086" y="573593"/>
                </a:cubicBezTo>
                <a:cubicBezTo>
                  <a:pt x="116071" y="573593"/>
                  <a:pt x="129029" y="586551"/>
                  <a:pt x="129029" y="602536"/>
                </a:cubicBezTo>
                <a:cubicBezTo>
                  <a:pt x="129029" y="618521"/>
                  <a:pt x="116071" y="631479"/>
                  <a:pt x="100086" y="631479"/>
                </a:cubicBezTo>
                <a:close/>
                <a:moveTo>
                  <a:pt x="100086" y="660422"/>
                </a:moveTo>
                <a:cubicBezTo>
                  <a:pt x="132056" y="660422"/>
                  <a:pt x="157972" y="634506"/>
                  <a:pt x="157972" y="602536"/>
                </a:cubicBezTo>
                <a:cubicBezTo>
                  <a:pt x="157972" y="570566"/>
                  <a:pt x="132056" y="544650"/>
                  <a:pt x="100086" y="544650"/>
                </a:cubicBezTo>
                <a:cubicBezTo>
                  <a:pt x="68116" y="544650"/>
                  <a:pt x="42200" y="570566"/>
                  <a:pt x="42200" y="602536"/>
                </a:cubicBezTo>
                <a:cubicBezTo>
                  <a:pt x="42200" y="634506"/>
                  <a:pt x="68116" y="660422"/>
                  <a:pt x="100086" y="660422"/>
                </a:cubicBezTo>
                <a:close/>
                <a:moveTo>
                  <a:pt x="636483" y="963507"/>
                </a:moveTo>
                <a:lnTo>
                  <a:pt x="423144" y="963507"/>
                </a:lnTo>
                <a:lnTo>
                  <a:pt x="417256" y="959411"/>
                </a:lnTo>
                <a:lnTo>
                  <a:pt x="118065" y="959411"/>
                </a:lnTo>
                <a:lnTo>
                  <a:pt x="118065" y="908722"/>
                </a:lnTo>
                <a:cubicBezTo>
                  <a:pt x="118065" y="880727"/>
                  <a:pt x="140759" y="858033"/>
                  <a:pt x="168754" y="858033"/>
                </a:cubicBezTo>
                <a:lnTo>
                  <a:pt x="271522" y="858033"/>
                </a:lnTo>
                <a:lnTo>
                  <a:pt x="44795" y="700313"/>
                </a:lnTo>
                <a:cubicBezTo>
                  <a:pt x="-2543" y="667383"/>
                  <a:pt x="-14222" y="602314"/>
                  <a:pt x="18708" y="554976"/>
                </a:cubicBezTo>
                <a:cubicBezTo>
                  <a:pt x="26940" y="543142"/>
                  <a:pt x="37181" y="533536"/>
                  <a:pt x="48652" y="526299"/>
                </a:cubicBezTo>
                <a:lnTo>
                  <a:pt x="74792" y="516166"/>
                </a:lnTo>
                <a:lnTo>
                  <a:pt x="74213" y="514501"/>
                </a:lnTo>
                <a:lnTo>
                  <a:pt x="631187" y="342364"/>
                </a:lnTo>
                <a:lnTo>
                  <a:pt x="297632" y="217056"/>
                </a:lnTo>
                <a:lnTo>
                  <a:pt x="272796" y="228529"/>
                </a:lnTo>
                <a:cubicBezTo>
                  <a:pt x="263087" y="230929"/>
                  <a:pt x="252766" y="231491"/>
                  <a:pt x="242325" y="229885"/>
                </a:cubicBezTo>
                <a:lnTo>
                  <a:pt x="218472" y="221008"/>
                </a:lnTo>
                <a:lnTo>
                  <a:pt x="164724" y="258948"/>
                </a:lnTo>
                <a:lnTo>
                  <a:pt x="56132" y="241600"/>
                </a:lnTo>
                <a:lnTo>
                  <a:pt x="6014" y="156783"/>
                </a:lnTo>
                <a:lnTo>
                  <a:pt x="9869" y="132366"/>
                </a:lnTo>
                <a:lnTo>
                  <a:pt x="25290" y="134936"/>
                </a:lnTo>
                <a:lnTo>
                  <a:pt x="77338" y="212042"/>
                </a:lnTo>
                <a:lnTo>
                  <a:pt x="156371" y="224893"/>
                </a:lnTo>
                <a:lnTo>
                  <a:pt x="191922" y="196932"/>
                </a:lnTo>
                <a:lnTo>
                  <a:pt x="178712" y="141855"/>
                </a:lnTo>
                <a:cubicBezTo>
                  <a:pt x="182247" y="120972"/>
                  <a:pt x="193813" y="103463"/>
                  <a:pt x="209717" y="91977"/>
                </a:cubicBezTo>
                <a:lnTo>
                  <a:pt x="214528" y="89741"/>
                </a:lnTo>
                <a:lnTo>
                  <a:pt x="186572" y="46905"/>
                </a:lnTo>
                <a:lnTo>
                  <a:pt x="107539" y="34698"/>
                </a:lnTo>
                <a:lnTo>
                  <a:pt x="34288" y="91884"/>
                </a:lnTo>
                <a:lnTo>
                  <a:pt x="18224" y="89314"/>
                </a:lnTo>
                <a:lnTo>
                  <a:pt x="22079" y="64898"/>
                </a:lnTo>
                <a:lnTo>
                  <a:pt x="96615" y="0"/>
                </a:lnTo>
                <a:lnTo>
                  <a:pt x="205206" y="17348"/>
                </a:lnTo>
                <a:lnTo>
                  <a:pt x="250632" y="78961"/>
                </a:lnTo>
                <a:lnTo>
                  <a:pt x="266742" y="78243"/>
                </a:lnTo>
                <a:cubicBezTo>
                  <a:pt x="287625" y="81456"/>
                  <a:pt x="305135" y="93022"/>
                  <a:pt x="316620" y="109005"/>
                </a:cubicBezTo>
                <a:lnTo>
                  <a:pt x="319435" y="115098"/>
                </a:lnTo>
                <a:lnTo>
                  <a:pt x="803977" y="300705"/>
                </a:lnTo>
                <a:lnTo>
                  <a:pt x="824626" y="306486"/>
                </a:lnTo>
                <a:cubicBezTo>
                  <a:pt x="843332" y="315879"/>
                  <a:pt x="858425" y="332417"/>
                  <a:pt x="865490" y="353933"/>
                </a:cubicBezTo>
                <a:cubicBezTo>
                  <a:pt x="880262" y="397608"/>
                  <a:pt x="856498" y="443851"/>
                  <a:pt x="813466" y="457981"/>
                </a:cubicBezTo>
                <a:lnTo>
                  <a:pt x="293089" y="618657"/>
                </a:lnTo>
                <a:lnTo>
                  <a:pt x="603336" y="834477"/>
                </a:lnTo>
                <a:lnTo>
                  <a:pt x="625895" y="858033"/>
                </a:lnTo>
                <a:lnTo>
                  <a:pt x="705014" y="858033"/>
                </a:lnTo>
                <a:cubicBezTo>
                  <a:pt x="733009" y="858033"/>
                  <a:pt x="755703" y="880727"/>
                  <a:pt x="755703" y="908722"/>
                </a:cubicBezTo>
                <a:lnTo>
                  <a:pt x="755703" y="959411"/>
                </a:lnTo>
                <a:lnTo>
                  <a:pt x="638257" y="9594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"/>
          <p:cNvSpPr/>
          <p:nvPr/>
        </p:nvSpPr>
        <p:spPr>
          <a:xfrm rot="8369018">
            <a:off x="3533129" y="233592"/>
            <a:ext cx="1146181" cy="1157102"/>
          </a:xfrm>
          <a:custGeom>
            <a:avLst/>
            <a:gdLst/>
            <a:ahLst/>
            <a:cxnLst/>
            <a:rect l="l" t="t" r="r" b="b"/>
            <a:pathLst>
              <a:path w="4411086" h="4453092" extrusionOk="0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6"/>
          <p:cNvGrpSpPr/>
          <p:nvPr/>
        </p:nvGrpSpPr>
        <p:grpSpPr>
          <a:xfrm>
            <a:off x="4711299" y="352948"/>
            <a:ext cx="988481" cy="987024"/>
            <a:chOff x="2611713" y="1452659"/>
            <a:chExt cx="3963104" cy="3957283"/>
          </a:xfrm>
        </p:grpSpPr>
        <p:sp>
          <p:nvSpPr>
            <p:cNvPr id="404" name="Google Shape;404;p6"/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/>
              <a:ahLst/>
              <a:cxnLst/>
              <a:rect l="l" t="t" r="r" b="b"/>
              <a:pathLst>
                <a:path w="1193379" h="3963104" extrusionOk="0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"/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/>
              <a:ahLst/>
              <a:cxnLst/>
              <a:rect l="l" t="t" r="r" b="b"/>
              <a:pathLst>
                <a:path w="1244333" h="3202984" extrusionOk="0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/>
              <a:ahLst/>
              <a:cxnLst/>
              <a:rect l="l" t="t" r="r" b="b"/>
              <a:pathLst>
                <a:path w="1601768" h="3212297" extrusionOk="0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7" name="Google Shape;4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150617"/>
            <a:ext cx="12201525" cy="57912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08" name="Google Shape;408;p6"/>
          <p:cNvSpPr/>
          <p:nvPr/>
        </p:nvSpPr>
        <p:spPr>
          <a:xfrm>
            <a:off x="449389" y="145582"/>
            <a:ext cx="981074" cy="1325555"/>
          </a:xfrm>
          <a:custGeom>
            <a:avLst/>
            <a:gdLst/>
            <a:ahLst/>
            <a:cxnLst/>
            <a:rect l="l" t="t" r="r" b="b"/>
            <a:pathLst>
              <a:path w="2823581" h="3962432" extrusionOk="0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"/>
          <p:cNvSpPr/>
          <p:nvPr/>
        </p:nvSpPr>
        <p:spPr>
          <a:xfrm rot="-7293992">
            <a:off x="2542583" y="450775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6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39600" y="571500"/>
            <a:ext cx="5715000" cy="352425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6"/>
          <p:cNvSpPr txBox="1"/>
          <p:nvPr/>
        </p:nvSpPr>
        <p:spPr>
          <a:xfrm>
            <a:off x="3048000" y="1943100"/>
            <a:ext cx="9296400" cy="70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Ανάμειξη υγρών…</a:t>
            </a:r>
            <a:endParaRPr sz="4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12" name="Google Shape;41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40579">
            <a:off x="10116002" y="1690496"/>
            <a:ext cx="2257519" cy="130115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"/>
          <p:cNvSpPr txBox="1"/>
          <p:nvPr/>
        </p:nvSpPr>
        <p:spPr>
          <a:xfrm>
            <a:off x="14097002" y="8877300"/>
            <a:ext cx="3962400" cy="57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💧"/>
            </a:pPr>
            <a:r>
              <a:rPr lang="el-GR" sz="2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Τί θα συμβεί αν…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7"/>
          <p:cNvGrpSpPr/>
          <p:nvPr/>
        </p:nvGrpSpPr>
        <p:grpSpPr>
          <a:xfrm>
            <a:off x="685800" y="2628900"/>
            <a:ext cx="762000" cy="7543800"/>
            <a:chOff x="0" y="0"/>
            <a:chExt cx="1467792" cy="20933230"/>
          </a:xfrm>
        </p:grpSpPr>
        <p:pic>
          <p:nvPicPr>
            <p:cNvPr id="419" name="Google Shape;419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893117"/>
              <a:ext cx="1467792" cy="1284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042448">
              <a:off x="294945" y="101839"/>
              <a:ext cx="877903" cy="1281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8478382"/>
              <a:ext cx="1467792" cy="1284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7"/>
            <p:cNvPicPr preferRelativeResize="0"/>
            <p:nvPr/>
          </p:nvPicPr>
          <p:blipFill rotWithShape="1">
            <a:blip r:embed="rId4">
              <a:alphaModFix/>
            </a:blip>
            <a:srcRect l="21" r="22"/>
            <a:stretch/>
          </p:blipFill>
          <p:spPr>
            <a:xfrm rot="-1042448">
              <a:off x="294945" y="5687104"/>
              <a:ext cx="877903" cy="1281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14063647"/>
              <a:ext cx="1467792" cy="1284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042448">
              <a:off x="294945" y="11272369"/>
              <a:ext cx="877903" cy="1281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19648913"/>
              <a:ext cx="1467792" cy="1284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1042448">
              <a:off x="294945" y="16857633"/>
              <a:ext cx="877903" cy="1281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" name="Google Shape;427;p7"/>
          <p:cNvGrpSpPr/>
          <p:nvPr/>
        </p:nvGrpSpPr>
        <p:grpSpPr>
          <a:xfrm>
            <a:off x="152400" y="2019300"/>
            <a:ext cx="1066800" cy="8140084"/>
            <a:chOff x="0" y="0"/>
            <a:chExt cx="1401355" cy="21216645"/>
          </a:xfrm>
        </p:grpSpPr>
        <p:pic>
          <p:nvPicPr>
            <p:cNvPr id="428" name="Google Shape;428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1401355" cy="1234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2562" y="2888000"/>
              <a:ext cx="1176232" cy="1176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5717471"/>
              <a:ext cx="1401355" cy="1234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2562" y="8605471"/>
              <a:ext cx="1176232" cy="1176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11434942"/>
              <a:ext cx="1401355" cy="1234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2562" y="14322942"/>
              <a:ext cx="1176232" cy="1176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17152413"/>
              <a:ext cx="1401355" cy="1234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2562" y="20040413"/>
              <a:ext cx="1176232" cy="11762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6" name="Google Shape;436;p7"/>
          <p:cNvGrpSpPr/>
          <p:nvPr/>
        </p:nvGrpSpPr>
        <p:grpSpPr>
          <a:xfrm>
            <a:off x="457200" y="355922"/>
            <a:ext cx="5242948" cy="981076"/>
            <a:chOff x="609600" y="2828925"/>
            <a:chExt cx="4733925" cy="885825"/>
          </a:xfrm>
        </p:grpSpPr>
        <p:sp>
          <p:nvSpPr>
            <p:cNvPr id="437" name="Google Shape;437;p7"/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" name="Google Shape;442;p7"/>
          <p:cNvSpPr/>
          <p:nvPr/>
        </p:nvSpPr>
        <p:spPr>
          <a:xfrm rot="10800000">
            <a:off x="1579484" y="350235"/>
            <a:ext cx="869883" cy="963507"/>
          </a:xfrm>
          <a:custGeom>
            <a:avLst/>
            <a:gdLst/>
            <a:ahLst/>
            <a:cxnLst/>
            <a:rect l="l" t="t" r="r" b="b"/>
            <a:pathLst>
              <a:path w="869883" h="963507" extrusionOk="0">
                <a:moveTo>
                  <a:pt x="249393" y="183621"/>
                </a:moveTo>
                <a:cubicBezTo>
                  <a:pt x="265458" y="186191"/>
                  <a:pt x="280878" y="175268"/>
                  <a:pt x="283449" y="159204"/>
                </a:cubicBezTo>
                <a:cubicBezTo>
                  <a:pt x="286019" y="143140"/>
                  <a:pt x="275095" y="127719"/>
                  <a:pt x="259032" y="125148"/>
                </a:cubicBezTo>
                <a:cubicBezTo>
                  <a:pt x="242968" y="122578"/>
                  <a:pt x="227547" y="133502"/>
                  <a:pt x="224976" y="149565"/>
                </a:cubicBezTo>
                <a:cubicBezTo>
                  <a:pt x="221764" y="165630"/>
                  <a:pt x="233329" y="181050"/>
                  <a:pt x="249393" y="183621"/>
                </a:cubicBezTo>
                <a:close/>
                <a:moveTo>
                  <a:pt x="795252" y="408697"/>
                </a:moveTo>
                <a:cubicBezTo>
                  <a:pt x="817199" y="404994"/>
                  <a:pt x="829844" y="377537"/>
                  <a:pt x="809612" y="355860"/>
                </a:cubicBezTo>
                <a:cubicBezTo>
                  <a:pt x="775572" y="335307"/>
                  <a:pt x="743459" y="374486"/>
                  <a:pt x="771076" y="403388"/>
                </a:cubicBezTo>
                <a:cubicBezTo>
                  <a:pt x="779586" y="408526"/>
                  <a:pt x="787936" y="409931"/>
                  <a:pt x="795252" y="408697"/>
                </a:cubicBezTo>
                <a:close/>
                <a:moveTo>
                  <a:pt x="100086" y="631479"/>
                </a:moveTo>
                <a:cubicBezTo>
                  <a:pt x="84101" y="631479"/>
                  <a:pt x="71143" y="618521"/>
                  <a:pt x="71143" y="602536"/>
                </a:cubicBezTo>
                <a:cubicBezTo>
                  <a:pt x="71143" y="586551"/>
                  <a:pt x="84101" y="573593"/>
                  <a:pt x="100086" y="573593"/>
                </a:cubicBezTo>
                <a:cubicBezTo>
                  <a:pt x="116071" y="573593"/>
                  <a:pt x="129029" y="586551"/>
                  <a:pt x="129029" y="602536"/>
                </a:cubicBezTo>
                <a:cubicBezTo>
                  <a:pt x="129029" y="618521"/>
                  <a:pt x="116071" y="631479"/>
                  <a:pt x="100086" y="631479"/>
                </a:cubicBezTo>
                <a:close/>
                <a:moveTo>
                  <a:pt x="100086" y="660422"/>
                </a:moveTo>
                <a:cubicBezTo>
                  <a:pt x="132056" y="660422"/>
                  <a:pt x="157972" y="634506"/>
                  <a:pt x="157972" y="602536"/>
                </a:cubicBezTo>
                <a:cubicBezTo>
                  <a:pt x="157972" y="570566"/>
                  <a:pt x="132056" y="544650"/>
                  <a:pt x="100086" y="544650"/>
                </a:cubicBezTo>
                <a:cubicBezTo>
                  <a:pt x="68116" y="544650"/>
                  <a:pt x="42200" y="570566"/>
                  <a:pt x="42200" y="602536"/>
                </a:cubicBezTo>
                <a:cubicBezTo>
                  <a:pt x="42200" y="634506"/>
                  <a:pt x="68116" y="660422"/>
                  <a:pt x="100086" y="660422"/>
                </a:cubicBezTo>
                <a:close/>
                <a:moveTo>
                  <a:pt x="636483" y="963507"/>
                </a:moveTo>
                <a:lnTo>
                  <a:pt x="423144" y="963507"/>
                </a:lnTo>
                <a:lnTo>
                  <a:pt x="417256" y="959411"/>
                </a:lnTo>
                <a:lnTo>
                  <a:pt x="118065" y="959411"/>
                </a:lnTo>
                <a:lnTo>
                  <a:pt x="118065" y="908722"/>
                </a:lnTo>
                <a:cubicBezTo>
                  <a:pt x="118065" y="880727"/>
                  <a:pt x="140759" y="858033"/>
                  <a:pt x="168754" y="858033"/>
                </a:cubicBezTo>
                <a:lnTo>
                  <a:pt x="271522" y="858033"/>
                </a:lnTo>
                <a:lnTo>
                  <a:pt x="44795" y="700313"/>
                </a:lnTo>
                <a:cubicBezTo>
                  <a:pt x="-2543" y="667383"/>
                  <a:pt x="-14222" y="602314"/>
                  <a:pt x="18708" y="554976"/>
                </a:cubicBezTo>
                <a:cubicBezTo>
                  <a:pt x="26940" y="543142"/>
                  <a:pt x="37181" y="533536"/>
                  <a:pt x="48652" y="526299"/>
                </a:cubicBezTo>
                <a:lnTo>
                  <a:pt x="74792" y="516166"/>
                </a:lnTo>
                <a:lnTo>
                  <a:pt x="74213" y="514501"/>
                </a:lnTo>
                <a:lnTo>
                  <a:pt x="631187" y="342364"/>
                </a:lnTo>
                <a:lnTo>
                  <a:pt x="297632" y="217056"/>
                </a:lnTo>
                <a:lnTo>
                  <a:pt x="272796" y="228529"/>
                </a:lnTo>
                <a:cubicBezTo>
                  <a:pt x="263087" y="230929"/>
                  <a:pt x="252766" y="231491"/>
                  <a:pt x="242325" y="229885"/>
                </a:cubicBezTo>
                <a:lnTo>
                  <a:pt x="218472" y="221008"/>
                </a:lnTo>
                <a:lnTo>
                  <a:pt x="164724" y="258948"/>
                </a:lnTo>
                <a:lnTo>
                  <a:pt x="56132" y="241600"/>
                </a:lnTo>
                <a:lnTo>
                  <a:pt x="6014" y="156783"/>
                </a:lnTo>
                <a:lnTo>
                  <a:pt x="9869" y="132366"/>
                </a:lnTo>
                <a:lnTo>
                  <a:pt x="25290" y="134936"/>
                </a:lnTo>
                <a:lnTo>
                  <a:pt x="77338" y="212042"/>
                </a:lnTo>
                <a:lnTo>
                  <a:pt x="156371" y="224893"/>
                </a:lnTo>
                <a:lnTo>
                  <a:pt x="191922" y="196932"/>
                </a:lnTo>
                <a:lnTo>
                  <a:pt x="178712" y="141855"/>
                </a:lnTo>
                <a:cubicBezTo>
                  <a:pt x="182247" y="120972"/>
                  <a:pt x="193813" y="103463"/>
                  <a:pt x="209717" y="91977"/>
                </a:cubicBezTo>
                <a:lnTo>
                  <a:pt x="214528" y="89741"/>
                </a:lnTo>
                <a:lnTo>
                  <a:pt x="186572" y="46905"/>
                </a:lnTo>
                <a:lnTo>
                  <a:pt x="107539" y="34698"/>
                </a:lnTo>
                <a:lnTo>
                  <a:pt x="34288" y="91884"/>
                </a:lnTo>
                <a:lnTo>
                  <a:pt x="18224" y="89314"/>
                </a:lnTo>
                <a:lnTo>
                  <a:pt x="22079" y="64898"/>
                </a:lnTo>
                <a:lnTo>
                  <a:pt x="96615" y="0"/>
                </a:lnTo>
                <a:lnTo>
                  <a:pt x="205206" y="17348"/>
                </a:lnTo>
                <a:lnTo>
                  <a:pt x="250632" y="78961"/>
                </a:lnTo>
                <a:lnTo>
                  <a:pt x="266742" y="78243"/>
                </a:lnTo>
                <a:cubicBezTo>
                  <a:pt x="287625" y="81456"/>
                  <a:pt x="305135" y="93022"/>
                  <a:pt x="316620" y="109005"/>
                </a:cubicBezTo>
                <a:lnTo>
                  <a:pt x="319435" y="115098"/>
                </a:lnTo>
                <a:lnTo>
                  <a:pt x="803977" y="300705"/>
                </a:lnTo>
                <a:lnTo>
                  <a:pt x="824626" y="306486"/>
                </a:lnTo>
                <a:cubicBezTo>
                  <a:pt x="843332" y="315879"/>
                  <a:pt x="858425" y="332417"/>
                  <a:pt x="865490" y="353933"/>
                </a:cubicBezTo>
                <a:cubicBezTo>
                  <a:pt x="880262" y="397608"/>
                  <a:pt x="856498" y="443851"/>
                  <a:pt x="813466" y="457981"/>
                </a:cubicBezTo>
                <a:lnTo>
                  <a:pt x="293089" y="618657"/>
                </a:lnTo>
                <a:lnTo>
                  <a:pt x="603336" y="834477"/>
                </a:lnTo>
                <a:lnTo>
                  <a:pt x="625895" y="858033"/>
                </a:lnTo>
                <a:lnTo>
                  <a:pt x="705014" y="858033"/>
                </a:lnTo>
                <a:cubicBezTo>
                  <a:pt x="733009" y="858033"/>
                  <a:pt x="755703" y="880727"/>
                  <a:pt x="755703" y="908722"/>
                </a:cubicBezTo>
                <a:lnTo>
                  <a:pt x="755703" y="959411"/>
                </a:lnTo>
                <a:lnTo>
                  <a:pt x="638257" y="9594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7"/>
          <p:cNvSpPr/>
          <p:nvPr/>
        </p:nvSpPr>
        <p:spPr>
          <a:xfrm rot="8369018">
            <a:off x="3533129" y="233592"/>
            <a:ext cx="1146181" cy="1157102"/>
          </a:xfrm>
          <a:custGeom>
            <a:avLst/>
            <a:gdLst/>
            <a:ahLst/>
            <a:cxnLst/>
            <a:rect l="l" t="t" r="r" b="b"/>
            <a:pathLst>
              <a:path w="4411086" h="4453092" extrusionOk="0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4" name="Google Shape;444;p7"/>
          <p:cNvGrpSpPr/>
          <p:nvPr/>
        </p:nvGrpSpPr>
        <p:grpSpPr>
          <a:xfrm>
            <a:off x="4711299" y="352948"/>
            <a:ext cx="988481" cy="987024"/>
            <a:chOff x="2611713" y="1452659"/>
            <a:chExt cx="3963104" cy="3957283"/>
          </a:xfrm>
        </p:grpSpPr>
        <p:sp>
          <p:nvSpPr>
            <p:cNvPr id="445" name="Google Shape;445;p7"/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/>
              <a:ahLst/>
              <a:cxnLst/>
              <a:rect l="l" t="t" r="r" b="b"/>
              <a:pathLst>
                <a:path w="1193379" h="3963104" extrusionOk="0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/>
              <a:ahLst/>
              <a:cxnLst/>
              <a:rect l="l" t="t" r="r" b="b"/>
              <a:pathLst>
                <a:path w="1244333" h="3202984" extrusionOk="0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/>
              <a:ahLst/>
              <a:cxnLst/>
              <a:rect l="l" t="t" r="r" b="b"/>
              <a:pathLst>
                <a:path w="1601768" h="3212297" extrusionOk="0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p7"/>
          <p:cNvSpPr/>
          <p:nvPr/>
        </p:nvSpPr>
        <p:spPr>
          <a:xfrm>
            <a:off x="449389" y="145582"/>
            <a:ext cx="981074" cy="1325555"/>
          </a:xfrm>
          <a:custGeom>
            <a:avLst/>
            <a:gdLst/>
            <a:ahLst/>
            <a:cxnLst/>
            <a:rect l="l" t="t" r="r" b="b"/>
            <a:pathLst>
              <a:path w="2823581" h="3962432" extrusionOk="0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"/>
          <p:cNvSpPr/>
          <p:nvPr/>
        </p:nvSpPr>
        <p:spPr>
          <a:xfrm rot="-7293992">
            <a:off x="2542583" y="450775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7"/>
          <p:cNvSpPr txBox="1"/>
          <p:nvPr/>
        </p:nvSpPr>
        <p:spPr>
          <a:xfrm>
            <a:off x="5029200" y="2019300"/>
            <a:ext cx="9296400" cy="70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Ώρα να μπερδευτούμε… ή μήπως όχί;!</a:t>
            </a:r>
            <a:endParaRPr sz="4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13" y="3460282"/>
            <a:ext cx="8540935" cy="5613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8"/>
          <p:cNvGrpSpPr/>
          <p:nvPr/>
        </p:nvGrpSpPr>
        <p:grpSpPr>
          <a:xfrm>
            <a:off x="457200" y="355922"/>
            <a:ext cx="5242948" cy="981076"/>
            <a:chOff x="609600" y="2828925"/>
            <a:chExt cx="4733925" cy="885825"/>
          </a:xfrm>
        </p:grpSpPr>
        <p:sp>
          <p:nvSpPr>
            <p:cNvPr id="457" name="Google Shape;457;p8"/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8"/>
          <p:cNvSpPr/>
          <p:nvPr/>
        </p:nvSpPr>
        <p:spPr>
          <a:xfrm rot="10800000">
            <a:off x="1579484" y="350235"/>
            <a:ext cx="869883" cy="963507"/>
          </a:xfrm>
          <a:custGeom>
            <a:avLst/>
            <a:gdLst/>
            <a:ahLst/>
            <a:cxnLst/>
            <a:rect l="l" t="t" r="r" b="b"/>
            <a:pathLst>
              <a:path w="869883" h="963507" extrusionOk="0">
                <a:moveTo>
                  <a:pt x="249393" y="183621"/>
                </a:moveTo>
                <a:cubicBezTo>
                  <a:pt x="265458" y="186191"/>
                  <a:pt x="280878" y="175268"/>
                  <a:pt x="283449" y="159204"/>
                </a:cubicBezTo>
                <a:cubicBezTo>
                  <a:pt x="286019" y="143140"/>
                  <a:pt x="275095" y="127719"/>
                  <a:pt x="259032" y="125148"/>
                </a:cubicBezTo>
                <a:cubicBezTo>
                  <a:pt x="242968" y="122578"/>
                  <a:pt x="227547" y="133502"/>
                  <a:pt x="224976" y="149565"/>
                </a:cubicBezTo>
                <a:cubicBezTo>
                  <a:pt x="221764" y="165630"/>
                  <a:pt x="233329" y="181050"/>
                  <a:pt x="249393" y="183621"/>
                </a:cubicBezTo>
                <a:close/>
                <a:moveTo>
                  <a:pt x="795252" y="408697"/>
                </a:moveTo>
                <a:cubicBezTo>
                  <a:pt x="817199" y="404994"/>
                  <a:pt x="829844" y="377537"/>
                  <a:pt x="809612" y="355860"/>
                </a:cubicBezTo>
                <a:cubicBezTo>
                  <a:pt x="775572" y="335307"/>
                  <a:pt x="743459" y="374486"/>
                  <a:pt x="771076" y="403388"/>
                </a:cubicBezTo>
                <a:cubicBezTo>
                  <a:pt x="779586" y="408526"/>
                  <a:pt x="787936" y="409931"/>
                  <a:pt x="795252" y="408697"/>
                </a:cubicBezTo>
                <a:close/>
                <a:moveTo>
                  <a:pt x="100086" y="631479"/>
                </a:moveTo>
                <a:cubicBezTo>
                  <a:pt x="84101" y="631479"/>
                  <a:pt x="71143" y="618521"/>
                  <a:pt x="71143" y="602536"/>
                </a:cubicBezTo>
                <a:cubicBezTo>
                  <a:pt x="71143" y="586551"/>
                  <a:pt x="84101" y="573593"/>
                  <a:pt x="100086" y="573593"/>
                </a:cubicBezTo>
                <a:cubicBezTo>
                  <a:pt x="116071" y="573593"/>
                  <a:pt x="129029" y="586551"/>
                  <a:pt x="129029" y="602536"/>
                </a:cubicBezTo>
                <a:cubicBezTo>
                  <a:pt x="129029" y="618521"/>
                  <a:pt x="116071" y="631479"/>
                  <a:pt x="100086" y="631479"/>
                </a:cubicBezTo>
                <a:close/>
                <a:moveTo>
                  <a:pt x="100086" y="660422"/>
                </a:moveTo>
                <a:cubicBezTo>
                  <a:pt x="132056" y="660422"/>
                  <a:pt x="157972" y="634506"/>
                  <a:pt x="157972" y="602536"/>
                </a:cubicBezTo>
                <a:cubicBezTo>
                  <a:pt x="157972" y="570566"/>
                  <a:pt x="132056" y="544650"/>
                  <a:pt x="100086" y="544650"/>
                </a:cubicBezTo>
                <a:cubicBezTo>
                  <a:pt x="68116" y="544650"/>
                  <a:pt x="42200" y="570566"/>
                  <a:pt x="42200" y="602536"/>
                </a:cubicBezTo>
                <a:cubicBezTo>
                  <a:pt x="42200" y="634506"/>
                  <a:pt x="68116" y="660422"/>
                  <a:pt x="100086" y="660422"/>
                </a:cubicBezTo>
                <a:close/>
                <a:moveTo>
                  <a:pt x="636483" y="963507"/>
                </a:moveTo>
                <a:lnTo>
                  <a:pt x="423144" y="963507"/>
                </a:lnTo>
                <a:lnTo>
                  <a:pt x="417256" y="959411"/>
                </a:lnTo>
                <a:lnTo>
                  <a:pt x="118065" y="959411"/>
                </a:lnTo>
                <a:lnTo>
                  <a:pt x="118065" y="908722"/>
                </a:lnTo>
                <a:cubicBezTo>
                  <a:pt x="118065" y="880727"/>
                  <a:pt x="140759" y="858033"/>
                  <a:pt x="168754" y="858033"/>
                </a:cubicBezTo>
                <a:lnTo>
                  <a:pt x="271522" y="858033"/>
                </a:lnTo>
                <a:lnTo>
                  <a:pt x="44795" y="700313"/>
                </a:lnTo>
                <a:cubicBezTo>
                  <a:pt x="-2543" y="667383"/>
                  <a:pt x="-14222" y="602314"/>
                  <a:pt x="18708" y="554976"/>
                </a:cubicBezTo>
                <a:cubicBezTo>
                  <a:pt x="26940" y="543142"/>
                  <a:pt x="37181" y="533536"/>
                  <a:pt x="48652" y="526299"/>
                </a:cubicBezTo>
                <a:lnTo>
                  <a:pt x="74792" y="516166"/>
                </a:lnTo>
                <a:lnTo>
                  <a:pt x="74213" y="514501"/>
                </a:lnTo>
                <a:lnTo>
                  <a:pt x="631187" y="342364"/>
                </a:lnTo>
                <a:lnTo>
                  <a:pt x="297632" y="217056"/>
                </a:lnTo>
                <a:lnTo>
                  <a:pt x="272796" y="228529"/>
                </a:lnTo>
                <a:cubicBezTo>
                  <a:pt x="263087" y="230929"/>
                  <a:pt x="252766" y="231491"/>
                  <a:pt x="242325" y="229885"/>
                </a:cubicBezTo>
                <a:lnTo>
                  <a:pt x="218472" y="221008"/>
                </a:lnTo>
                <a:lnTo>
                  <a:pt x="164724" y="258948"/>
                </a:lnTo>
                <a:lnTo>
                  <a:pt x="56132" y="241600"/>
                </a:lnTo>
                <a:lnTo>
                  <a:pt x="6014" y="156783"/>
                </a:lnTo>
                <a:lnTo>
                  <a:pt x="9869" y="132366"/>
                </a:lnTo>
                <a:lnTo>
                  <a:pt x="25290" y="134936"/>
                </a:lnTo>
                <a:lnTo>
                  <a:pt x="77338" y="212042"/>
                </a:lnTo>
                <a:lnTo>
                  <a:pt x="156371" y="224893"/>
                </a:lnTo>
                <a:lnTo>
                  <a:pt x="191922" y="196932"/>
                </a:lnTo>
                <a:lnTo>
                  <a:pt x="178712" y="141855"/>
                </a:lnTo>
                <a:cubicBezTo>
                  <a:pt x="182247" y="120972"/>
                  <a:pt x="193813" y="103463"/>
                  <a:pt x="209717" y="91977"/>
                </a:cubicBezTo>
                <a:lnTo>
                  <a:pt x="214528" y="89741"/>
                </a:lnTo>
                <a:lnTo>
                  <a:pt x="186572" y="46905"/>
                </a:lnTo>
                <a:lnTo>
                  <a:pt x="107539" y="34698"/>
                </a:lnTo>
                <a:lnTo>
                  <a:pt x="34288" y="91884"/>
                </a:lnTo>
                <a:lnTo>
                  <a:pt x="18224" y="89314"/>
                </a:lnTo>
                <a:lnTo>
                  <a:pt x="22079" y="64898"/>
                </a:lnTo>
                <a:lnTo>
                  <a:pt x="96615" y="0"/>
                </a:lnTo>
                <a:lnTo>
                  <a:pt x="205206" y="17348"/>
                </a:lnTo>
                <a:lnTo>
                  <a:pt x="250632" y="78961"/>
                </a:lnTo>
                <a:lnTo>
                  <a:pt x="266742" y="78243"/>
                </a:lnTo>
                <a:cubicBezTo>
                  <a:pt x="287625" y="81456"/>
                  <a:pt x="305135" y="93022"/>
                  <a:pt x="316620" y="109005"/>
                </a:cubicBezTo>
                <a:lnTo>
                  <a:pt x="319435" y="115098"/>
                </a:lnTo>
                <a:lnTo>
                  <a:pt x="803977" y="300705"/>
                </a:lnTo>
                <a:lnTo>
                  <a:pt x="824626" y="306486"/>
                </a:lnTo>
                <a:cubicBezTo>
                  <a:pt x="843332" y="315879"/>
                  <a:pt x="858425" y="332417"/>
                  <a:pt x="865490" y="353933"/>
                </a:cubicBezTo>
                <a:cubicBezTo>
                  <a:pt x="880262" y="397608"/>
                  <a:pt x="856498" y="443851"/>
                  <a:pt x="813466" y="457981"/>
                </a:cubicBezTo>
                <a:lnTo>
                  <a:pt x="293089" y="618657"/>
                </a:lnTo>
                <a:lnTo>
                  <a:pt x="603336" y="834477"/>
                </a:lnTo>
                <a:lnTo>
                  <a:pt x="625895" y="858033"/>
                </a:lnTo>
                <a:lnTo>
                  <a:pt x="705014" y="858033"/>
                </a:lnTo>
                <a:cubicBezTo>
                  <a:pt x="733009" y="858033"/>
                  <a:pt x="755703" y="880727"/>
                  <a:pt x="755703" y="908722"/>
                </a:cubicBezTo>
                <a:lnTo>
                  <a:pt x="755703" y="959411"/>
                </a:lnTo>
                <a:lnTo>
                  <a:pt x="638257" y="9594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8"/>
          <p:cNvSpPr/>
          <p:nvPr/>
        </p:nvSpPr>
        <p:spPr>
          <a:xfrm rot="8369018">
            <a:off x="3533129" y="233592"/>
            <a:ext cx="1146181" cy="1157102"/>
          </a:xfrm>
          <a:custGeom>
            <a:avLst/>
            <a:gdLst/>
            <a:ahLst/>
            <a:cxnLst/>
            <a:rect l="l" t="t" r="r" b="b"/>
            <a:pathLst>
              <a:path w="4411086" h="4453092" extrusionOk="0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4" name="Google Shape;464;p8"/>
          <p:cNvGrpSpPr/>
          <p:nvPr/>
        </p:nvGrpSpPr>
        <p:grpSpPr>
          <a:xfrm>
            <a:off x="4711299" y="352948"/>
            <a:ext cx="988481" cy="987024"/>
            <a:chOff x="2611713" y="1452659"/>
            <a:chExt cx="3963104" cy="3957283"/>
          </a:xfrm>
        </p:grpSpPr>
        <p:sp>
          <p:nvSpPr>
            <p:cNvPr id="465" name="Google Shape;465;p8"/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/>
              <a:ahLst/>
              <a:cxnLst/>
              <a:rect l="l" t="t" r="r" b="b"/>
              <a:pathLst>
                <a:path w="1193379" h="3963104" extrusionOk="0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/>
              <a:ahLst/>
              <a:cxnLst/>
              <a:rect l="l" t="t" r="r" b="b"/>
              <a:pathLst>
                <a:path w="1244333" h="3202984" extrusionOk="0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/>
              <a:ahLst/>
              <a:cxnLst/>
              <a:rect l="l" t="t" r="r" b="b"/>
              <a:pathLst>
                <a:path w="1601768" h="3212297" extrusionOk="0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" name="Google Shape;468;p8"/>
          <p:cNvSpPr/>
          <p:nvPr/>
        </p:nvSpPr>
        <p:spPr>
          <a:xfrm>
            <a:off x="449389" y="145582"/>
            <a:ext cx="981074" cy="1325555"/>
          </a:xfrm>
          <a:custGeom>
            <a:avLst/>
            <a:gdLst/>
            <a:ahLst/>
            <a:cxnLst/>
            <a:rect l="l" t="t" r="r" b="b"/>
            <a:pathLst>
              <a:path w="2823581" h="3962432" extrusionOk="0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8"/>
          <p:cNvSpPr/>
          <p:nvPr/>
        </p:nvSpPr>
        <p:spPr>
          <a:xfrm rot="-7293992">
            <a:off x="2542583" y="450775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8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9600" y="571500"/>
            <a:ext cx="5715000" cy="3524251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8"/>
          <p:cNvSpPr txBox="1"/>
          <p:nvPr/>
        </p:nvSpPr>
        <p:spPr>
          <a:xfrm>
            <a:off x="3048000" y="1943100"/>
            <a:ext cx="9296400" cy="70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Νερό με ζάχαρη ή αλάτι…</a:t>
            </a:r>
            <a:endParaRPr sz="4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72" name="Google Shape;4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40579">
            <a:off x="10420802" y="1732753"/>
            <a:ext cx="2257519" cy="1301152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8"/>
          <p:cNvSpPr txBox="1"/>
          <p:nvPr/>
        </p:nvSpPr>
        <p:spPr>
          <a:xfrm>
            <a:off x="10744200" y="5175094"/>
            <a:ext cx="746760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Wingdings" pitchFamily="2" charset="2"/>
              <a:buChar char="v"/>
            </a:pPr>
            <a:r>
              <a:rPr lang="el-GR" sz="2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Νερό</a:t>
            </a:r>
            <a:endParaRPr dirty="0"/>
          </a:p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Wingdings" pitchFamily="2" charset="2"/>
              <a:buChar char="v"/>
            </a:pPr>
            <a:r>
              <a:rPr lang="el-GR" sz="2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Νερό + ζάχαρη</a:t>
            </a:r>
            <a:endParaRPr dirty="0"/>
          </a:p>
          <a:p>
            <a:pPr marL="742950" marR="0" lvl="0" indent="-742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Wingdings" pitchFamily="2" charset="2"/>
              <a:buChar char="v"/>
            </a:pPr>
            <a:r>
              <a:rPr lang="el-GR" sz="2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Νερό + αλάτι</a:t>
            </a:r>
            <a:endParaRPr dirty="0"/>
          </a:p>
          <a:p>
            <a:pPr marL="742950" marR="0" lvl="0" indent="-565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Σε ποιό από τα παραπάνω η σταφίδα επιπλέει;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Γιατί…; </a:t>
            </a:r>
            <a:endParaRPr dirty="0"/>
          </a:p>
        </p:txBody>
      </p:sp>
      <p:pic>
        <p:nvPicPr>
          <p:cNvPr id="474" name="Google Shape;474;p8" descr="ARXIKH - ΕΞΩΦΥΛΛΟ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3600" y="3155379"/>
            <a:ext cx="8171683" cy="572017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9"/>
          <p:cNvGrpSpPr/>
          <p:nvPr/>
        </p:nvGrpSpPr>
        <p:grpSpPr>
          <a:xfrm>
            <a:off x="457200" y="355922"/>
            <a:ext cx="5242948" cy="981076"/>
            <a:chOff x="609600" y="2828925"/>
            <a:chExt cx="4733925" cy="885825"/>
          </a:xfrm>
        </p:grpSpPr>
        <p:sp>
          <p:nvSpPr>
            <p:cNvPr id="480" name="Google Shape;480;p9"/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5" name="Google Shape;485;p9"/>
          <p:cNvSpPr/>
          <p:nvPr/>
        </p:nvSpPr>
        <p:spPr>
          <a:xfrm rot="10800000">
            <a:off x="1579484" y="350235"/>
            <a:ext cx="869883" cy="963507"/>
          </a:xfrm>
          <a:custGeom>
            <a:avLst/>
            <a:gdLst/>
            <a:ahLst/>
            <a:cxnLst/>
            <a:rect l="l" t="t" r="r" b="b"/>
            <a:pathLst>
              <a:path w="869883" h="963507" extrusionOk="0">
                <a:moveTo>
                  <a:pt x="249393" y="183621"/>
                </a:moveTo>
                <a:cubicBezTo>
                  <a:pt x="265458" y="186191"/>
                  <a:pt x="280878" y="175268"/>
                  <a:pt x="283449" y="159204"/>
                </a:cubicBezTo>
                <a:cubicBezTo>
                  <a:pt x="286019" y="143140"/>
                  <a:pt x="275095" y="127719"/>
                  <a:pt x="259032" y="125148"/>
                </a:cubicBezTo>
                <a:cubicBezTo>
                  <a:pt x="242968" y="122578"/>
                  <a:pt x="227547" y="133502"/>
                  <a:pt x="224976" y="149565"/>
                </a:cubicBezTo>
                <a:cubicBezTo>
                  <a:pt x="221764" y="165630"/>
                  <a:pt x="233329" y="181050"/>
                  <a:pt x="249393" y="183621"/>
                </a:cubicBezTo>
                <a:close/>
                <a:moveTo>
                  <a:pt x="795252" y="408697"/>
                </a:moveTo>
                <a:cubicBezTo>
                  <a:pt x="817199" y="404994"/>
                  <a:pt x="829844" y="377537"/>
                  <a:pt x="809612" y="355860"/>
                </a:cubicBezTo>
                <a:cubicBezTo>
                  <a:pt x="775572" y="335307"/>
                  <a:pt x="743459" y="374486"/>
                  <a:pt x="771076" y="403388"/>
                </a:cubicBezTo>
                <a:cubicBezTo>
                  <a:pt x="779586" y="408526"/>
                  <a:pt x="787936" y="409931"/>
                  <a:pt x="795252" y="408697"/>
                </a:cubicBezTo>
                <a:close/>
                <a:moveTo>
                  <a:pt x="100086" y="631479"/>
                </a:moveTo>
                <a:cubicBezTo>
                  <a:pt x="84101" y="631479"/>
                  <a:pt x="71143" y="618521"/>
                  <a:pt x="71143" y="602536"/>
                </a:cubicBezTo>
                <a:cubicBezTo>
                  <a:pt x="71143" y="586551"/>
                  <a:pt x="84101" y="573593"/>
                  <a:pt x="100086" y="573593"/>
                </a:cubicBezTo>
                <a:cubicBezTo>
                  <a:pt x="116071" y="573593"/>
                  <a:pt x="129029" y="586551"/>
                  <a:pt x="129029" y="602536"/>
                </a:cubicBezTo>
                <a:cubicBezTo>
                  <a:pt x="129029" y="618521"/>
                  <a:pt x="116071" y="631479"/>
                  <a:pt x="100086" y="631479"/>
                </a:cubicBezTo>
                <a:close/>
                <a:moveTo>
                  <a:pt x="100086" y="660422"/>
                </a:moveTo>
                <a:cubicBezTo>
                  <a:pt x="132056" y="660422"/>
                  <a:pt x="157972" y="634506"/>
                  <a:pt x="157972" y="602536"/>
                </a:cubicBezTo>
                <a:cubicBezTo>
                  <a:pt x="157972" y="570566"/>
                  <a:pt x="132056" y="544650"/>
                  <a:pt x="100086" y="544650"/>
                </a:cubicBezTo>
                <a:cubicBezTo>
                  <a:pt x="68116" y="544650"/>
                  <a:pt x="42200" y="570566"/>
                  <a:pt x="42200" y="602536"/>
                </a:cubicBezTo>
                <a:cubicBezTo>
                  <a:pt x="42200" y="634506"/>
                  <a:pt x="68116" y="660422"/>
                  <a:pt x="100086" y="660422"/>
                </a:cubicBezTo>
                <a:close/>
                <a:moveTo>
                  <a:pt x="636483" y="963507"/>
                </a:moveTo>
                <a:lnTo>
                  <a:pt x="423144" y="963507"/>
                </a:lnTo>
                <a:lnTo>
                  <a:pt x="417256" y="959411"/>
                </a:lnTo>
                <a:lnTo>
                  <a:pt x="118065" y="959411"/>
                </a:lnTo>
                <a:lnTo>
                  <a:pt x="118065" y="908722"/>
                </a:lnTo>
                <a:cubicBezTo>
                  <a:pt x="118065" y="880727"/>
                  <a:pt x="140759" y="858033"/>
                  <a:pt x="168754" y="858033"/>
                </a:cubicBezTo>
                <a:lnTo>
                  <a:pt x="271522" y="858033"/>
                </a:lnTo>
                <a:lnTo>
                  <a:pt x="44795" y="700313"/>
                </a:lnTo>
                <a:cubicBezTo>
                  <a:pt x="-2543" y="667383"/>
                  <a:pt x="-14222" y="602314"/>
                  <a:pt x="18708" y="554976"/>
                </a:cubicBezTo>
                <a:cubicBezTo>
                  <a:pt x="26940" y="543142"/>
                  <a:pt x="37181" y="533536"/>
                  <a:pt x="48652" y="526299"/>
                </a:cubicBezTo>
                <a:lnTo>
                  <a:pt x="74792" y="516166"/>
                </a:lnTo>
                <a:lnTo>
                  <a:pt x="74213" y="514501"/>
                </a:lnTo>
                <a:lnTo>
                  <a:pt x="631187" y="342364"/>
                </a:lnTo>
                <a:lnTo>
                  <a:pt x="297632" y="217056"/>
                </a:lnTo>
                <a:lnTo>
                  <a:pt x="272796" y="228529"/>
                </a:lnTo>
                <a:cubicBezTo>
                  <a:pt x="263087" y="230929"/>
                  <a:pt x="252766" y="231491"/>
                  <a:pt x="242325" y="229885"/>
                </a:cubicBezTo>
                <a:lnTo>
                  <a:pt x="218472" y="221008"/>
                </a:lnTo>
                <a:lnTo>
                  <a:pt x="164724" y="258948"/>
                </a:lnTo>
                <a:lnTo>
                  <a:pt x="56132" y="241600"/>
                </a:lnTo>
                <a:lnTo>
                  <a:pt x="6014" y="156783"/>
                </a:lnTo>
                <a:lnTo>
                  <a:pt x="9869" y="132366"/>
                </a:lnTo>
                <a:lnTo>
                  <a:pt x="25290" y="134936"/>
                </a:lnTo>
                <a:lnTo>
                  <a:pt x="77338" y="212042"/>
                </a:lnTo>
                <a:lnTo>
                  <a:pt x="156371" y="224893"/>
                </a:lnTo>
                <a:lnTo>
                  <a:pt x="191922" y="196932"/>
                </a:lnTo>
                <a:lnTo>
                  <a:pt x="178712" y="141855"/>
                </a:lnTo>
                <a:cubicBezTo>
                  <a:pt x="182247" y="120972"/>
                  <a:pt x="193813" y="103463"/>
                  <a:pt x="209717" y="91977"/>
                </a:cubicBezTo>
                <a:lnTo>
                  <a:pt x="214528" y="89741"/>
                </a:lnTo>
                <a:lnTo>
                  <a:pt x="186572" y="46905"/>
                </a:lnTo>
                <a:lnTo>
                  <a:pt x="107539" y="34698"/>
                </a:lnTo>
                <a:lnTo>
                  <a:pt x="34288" y="91884"/>
                </a:lnTo>
                <a:lnTo>
                  <a:pt x="18224" y="89314"/>
                </a:lnTo>
                <a:lnTo>
                  <a:pt x="22079" y="64898"/>
                </a:lnTo>
                <a:lnTo>
                  <a:pt x="96615" y="0"/>
                </a:lnTo>
                <a:lnTo>
                  <a:pt x="205206" y="17348"/>
                </a:lnTo>
                <a:lnTo>
                  <a:pt x="250632" y="78961"/>
                </a:lnTo>
                <a:lnTo>
                  <a:pt x="266742" y="78243"/>
                </a:lnTo>
                <a:cubicBezTo>
                  <a:pt x="287625" y="81456"/>
                  <a:pt x="305135" y="93022"/>
                  <a:pt x="316620" y="109005"/>
                </a:cubicBezTo>
                <a:lnTo>
                  <a:pt x="319435" y="115098"/>
                </a:lnTo>
                <a:lnTo>
                  <a:pt x="803977" y="300705"/>
                </a:lnTo>
                <a:lnTo>
                  <a:pt x="824626" y="306486"/>
                </a:lnTo>
                <a:cubicBezTo>
                  <a:pt x="843332" y="315879"/>
                  <a:pt x="858425" y="332417"/>
                  <a:pt x="865490" y="353933"/>
                </a:cubicBezTo>
                <a:cubicBezTo>
                  <a:pt x="880262" y="397608"/>
                  <a:pt x="856498" y="443851"/>
                  <a:pt x="813466" y="457981"/>
                </a:cubicBezTo>
                <a:lnTo>
                  <a:pt x="293089" y="618657"/>
                </a:lnTo>
                <a:lnTo>
                  <a:pt x="603336" y="834477"/>
                </a:lnTo>
                <a:lnTo>
                  <a:pt x="625895" y="858033"/>
                </a:lnTo>
                <a:lnTo>
                  <a:pt x="705014" y="858033"/>
                </a:lnTo>
                <a:cubicBezTo>
                  <a:pt x="733009" y="858033"/>
                  <a:pt x="755703" y="880727"/>
                  <a:pt x="755703" y="908722"/>
                </a:cubicBezTo>
                <a:lnTo>
                  <a:pt x="755703" y="959411"/>
                </a:lnTo>
                <a:lnTo>
                  <a:pt x="638257" y="9594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9"/>
          <p:cNvSpPr/>
          <p:nvPr/>
        </p:nvSpPr>
        <p:spPr>
          <a:xfrm rot="8369018">
            <a:off x="3533129" y="233592"/>
            <a:ext cx="1146181" cy="1157102"/>
          </a:xfrm>
          <a:custGeom>
            <a:avLst/>
            <a:gdLst/>
            <a:ahLst/>
            <a:cxnLst/>
            <a:rect l="l" t="t" r="r" b="b"/>
            <a:pathLst>
              <a:path w="4411086" h="4453092" extrusionOk="0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7" name="Google Shape;487;p9"/>
          <p:cNvGrpSpPr/>
          <p:nvPr/>
        </p:nvGrpSpPr>
        <p:grpSpPr>
          <a:xfrm>
            <a:off x="4711299" y="352948"/>
            <a:ext cx="988481" cy="987024"/>
            <a:chOff x="2611713" y="1452659"/>
            <a:chExt cx="3963104" cy="3957283"/>
          </a:xfrm>
        </p:grpSpPr>
        <p:sp>
          <p:nvSpPr>
            <p:cNvPr id="488" name="Google Shape;488;p9"/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/>
              <a:ahLst/>
              <a:cxnLst/>
              <a:rect l="l" t="t" r="r" b="b"/>
              <a:pathLst>
                <a:path w="1193379" h="3963104" extrusionOk="0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/>
              <a:ahLst/>
              <a:cxnLst/>
              <a:rect l="l" t="t" r="r" b="b"/>
              <a:pathLst>
                <a:path w="1244333" h="3202984" extrusionOk="0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/>
              <a:ahLst/>
              <a:cxnLst/>
              <a:rect l="l" t="t" r="r" b="b"/>
              <a:pathLst>
                <a:path w="1601768" h="3212297" extrusionOk="0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" name="Google Shape;491;p9"/>
          <p:cNvSpPr/>
          <p:nvPr/>
        </p:nvSpPr>
        <p:spPr>
          <a:xfrm>
            <a:off x="449389" y="145582"/>
            <a:ext cx="981074" cy="1325555"/>
          </a:xfrm>
          <a:custGeom>
            <a:avLst/>
            <a:gdLst/>
            <a:ahLst/>
            <a:cxnLst/>
            <a:rect l="l" t="t" r="r" b="b"/>
            <a:pathLst>
              <a:path w="2823581" h="3962432" extrusionOk="0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9"/>
          <p:cNvSpPr/>
          <p:nvPr/>
        </p:nvSpPr>
        <p:spPr>
          <a:xfrm rot="-7293992">
            <a:off x="2542583" y="450775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9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9600" y="571500"/>
            <a:ext cx="5715000" cy="352425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9"/>
          <p:cNvSpPr txBox="1"/>
          <p:nvPr/>
        </p:nvSpPr>
        <p:spPr>
          <a:xfrm>
            <a:off x="3048000" y="1943100"/>
            <a:ext cx="9296400" cy="70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Lava lamp…</a:t>
            </a:r>
            <a:endParaRPr sz="4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95" name="Google Shape;49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40579">
            <a:off x="10420802" y="1732753"/>
            <a:ext cx="2257519" cy="1301152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9"/>
          <p:cNvSpPr txBox="1"/>
          <p:nvPr/>
        </p:nvSpPr>
        <p:spPr>
          <a:xfrm>
            <a:off x="10744200" y="5175094"/>
            <a:ext cx="74676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Wingdings" pitchFamily="2" charset="2"/>
              <a:buChar char="v"/>
            </a:pPr>
            <a:r>
              <a:rPr lang="el-GR" sz="2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Μπορούμε να φτιάξουμε εμείς τη δική μας </a:t>
            </a:r>
            <a:r>
              <a:rPr lang="el-GR" sz="2800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lava</a:t>
            </a:r>
            <a:r>
              <a:rPr lang="el-GR" sz="2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l-GR" sz="2800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lamp</a:t>
            </a:r>
            <a:r>
              <a:rPr lang="el-GR" sz="2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…;</a:t>
            </a:r>
            <a:endParaRPr sz="28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97" name="Google Shape;497;p9" descr="Related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5026" y="3139772"/>
            <a:ext cx="8577174" cy="600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220</Words>
  <Application>Microsoft Office PowerPoint</Application>
  <PresentationFormat>Προσαρμογή</PresentationFormat>
  <Paragraphs>33</Paragraphs>
  <Slides>10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10</vt:i4>
      </vt:variant>
    </vt:vector>
  </HeadingPairs>
  <TitlesOfParts>
    <vt:vector size="20" baseType="lpstr">
      <vt:lpstr>Arial</vt:lpstr>
      <vt:lpstr>Noto Sans Symbols</vt:lpstr>
      <vt:lpstr>Fredoka One</vt:lpstr>
      <vt:lpstr>맑은 고딕</vt:lpstr>
      <vt:lpstr>Comic Sans MS</vt:lpstr>
      <vt:lpstr>Wingdings</vt:lpstr>
      <vt:lpstr>Calibri</vt:lpstr>
      <vt:lpstr>Cover and End Slide Master</vt:lpstr>
      <vt:lpstr>Contents Slide Master</vt:lpstr>
      <vt:lpstr>Section Break Slide Master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Vaio</dc:creator>
  <cp:lastModifiedBy>Vaio</cp:lastModifiedBy>
  <cp:revision>6</cp:revision>
  <dcterms:created xsi:type="dcterms:W3CDTF">2006-08-16T00:00:00Z</dcterms:created>
  <dcterms:modified xsi:type="dcterms:W3CDTF">2020-04-03T20:51:33Z</dcterms:modified>
</cp:coreProperties>
</file>