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CD8-AF44-4776-B577-A746DC791DF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9EB-8F59-4CFC-B198-6BD1114F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CD8-AF44-4776-B577-A746DC791DF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9EB-8F59-4CFC-B198-6BD1114F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CD8-AF44-4776-B577-A746DC791DF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9EB-8F59-4CFC-B198-6BD1114F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CD8-AF44-4776-B577-A746DC791DF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9EB-8F59-4CFC-B198-6BD1114F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CD8-AF44-4776-B577-A746DC791DF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9EB-8F59-4CFC-B198-6BD1114F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CD8-AF44-4776-B577-A746DC791DF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9EB-8F59-4CFC-B198-6BD1114F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CD8-AF44-4776-B577-A746DC791DF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9EB-8F59-4CFC-B198-6BD1114F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CD8-AF44-4776-B577-A746DC791DF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9EB-8F59-4CFC-B198-6BD1114F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CD8-AF44-4776-B577-A746DC791DF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9EB-8F59-4CFC-B198-6BD1114F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CD8-AF44-4776-B577-A746DC791DF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9EB-8F59-4CFC-B198-6BD1114F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BCD8-AF44-4776-B577-A746DC791DF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C9EB-8F59-4CFC-B198-6BD1114F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7BCD8-AF44-4776-B577-A746DC791DF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C9EB-8F59-4CFC-B198-6BD1114F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5ea590bbe2711b3f10a5239d" TargetMode="External"/><Relationship Id="rId2" Type="http://schemas.openxmlformats.org/officeDocument/2006/relationships/hyperlink" Target="https://www.youtube.com/watch?v=7IMZ_Xa76Qc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852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books.edu.gr/modules/ebook/show.php/DSDIM-C107/736/4822,21971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" TargetMode="External"/><Relationship Id="rId2" Type="http://schemas.openxmlformats.org/officeDocument/2006/relationships/hyperlink" Target="http://ebooks.edu.gr/new/course-main.php?course=DSDIM-C10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7IMZ_Xa76Qc" TargetMode="External"/><Relationship Id="rId5" Type="http://schemas.openxmlformats.org/officeDocument/2006/relationships/hyperlink" Target="https://www.google.gr/" TargetMode="External"/><Relationship Id="rId4" Type="http://schemas.openxmlformats.org/officeDocument/2006/relationships/hyperlink" Target="https://edpuzzle.com/h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sshopper and the Ant by Adelya Tumasyeva at Coroflot.com | Ant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7905712" cy="435771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85786" y="642918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/>
              <a:t>This picture comes form a famous Aesop’s fable. Do you know which fable it is?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6143644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3314" name="Picture 2" descr="Grasshopper and the Ant by Adelya Tumasyeva at Coroflot.com | Ant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52"/>
            <a:ext cx="7834274" cy="6715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571480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Ant And The Cricket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7905750" cy="492922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The four seasons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Look at the pictures. What season is it?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00034" y="1643050"/>
            <a:ext cx="1571636" cy="612648"/>
            <a:chOff x="1142976" y="1643050"/>
            <a:chExt cx="1571636" cy="612648"/>
          </a:xfrm>
        </p:grpSpPr>
        <p:sp>
          <p:nvSpPr>
            <p:cNvPr id="5" name="Cloud Callout 4"/>
            <p:cNvSpPr/>
            <p:nvPr/>
          </p:nvSpPr>
          <p:spPr>
            <a:xfrm>
              <a:off x="1142976" y="1643050"/>
              <a:ext cx="1571636" cy="612648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28728" y="1785926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Summer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72330" y="1714488"/>
            <a:ext cx="1571636" cy="612648"/>
            <a:chOff x="7072330" y="1714488"/>
            <a:chExt cx="1571636" cy="612648"/>
          </a:xfrm>
        </p:grpSpPr>
        <p:sp>
          <p:nvSpPr>
            <p:cNvPr id="7" name="Cloud Callout 6"/>
            <p:cNvSpPr/>
            <p:nvPr/>
          </p:nvSpPr>
          <p:spPr>
            <a:xfrm>
              <a:off x="7072330" y="1714488"/>
              <a:ext cx="1571636" cy="612648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7403799" y="1857365"/>
              <a:ext cx="954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Winter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1472" y="4357694"/>
            <a:ext cx="2000264" cy="612648"/>
            <a:chOff x="1428728" y="4286256"/>
            <a:chExt cx="2000264" cy="612648"/>
          </a:xfrm>
        </p:grpSpPr>
        <p:sp>
          <p:nvSpPr>
            <p:cNvPr id="9" name="Cloud Callout 8"/>
            <p:cNvSpPr/>
            <p:nvPr/>
          </p:nvSpPr>
          <p:spPr>
            <a:xfrm>
              <a:off x="1428728" y="4286256"/>
              <a:ext cx="2000264" cy="612648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14480" y="4429132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Autumn/ Fall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00892" y="4143380"/>
            <a:ext cx="1628780" cy="612648"/>
            <a:chOff x="5429256" y="4286256"/>
            <a:chExt cx="1628780" cy="612648"/>
          </a:xfrm>
        </p:grpSpPr>
        <p:sp>
          <p:nvSpPr>
            <p:cNvPr id="11" name="Cloud Callout 10"/>
            <p:cNvSpPr/>
            <p:nvPr/>
          </p:nvSpPr>
          <p:spPr>
            <a:xfrm>
              <a:off x="5429256" y="4286256"/>
              <a:ext cx="1628780" cy="612648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43570" y="4429132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Spring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85720" y="1600200"/>
            <a:ext cx="794388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28728" y="3105835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https://www.youtube.com/watch?v=7IMZ_Xa76Qc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857232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Do you know what happens in the story?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Watch the video and while watching it be ready to   </a:t>
            </a:r>
          </a:p>
          <a:p>
            <a:pPr algn="just"/>
            <a:r>
              <a:rPr lang="en-US" sz="2400" dirty="0" smtClean="0"/>
              <a:t>   answer some questions.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500166" y="2143116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https://edpuzzle.com/media/5ea590bbe2711b3f10a5239d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imitra\AppData\Local\Microsoft\Windows\INetCache\IE\C7WBRIWY\spring_flower_law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142984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28860" y="1214422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Mystery Game:</a:t>
            </a:r>
          </a:p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cricket lost his  guitar. Let’s help him find it.</a:t>
            </a:r>
            <a:r>
              <a:rPr lang="en-US" sz="2000" dirty="0" smtClean="0">
                <a:hlinkClick r:id="rId3"/>
              </a:rPr>
              <a:t> </a:t>
            </a:r>
          </a:p>
          <a:p>
            <a:r>
              <a:rPr lang="en-US" sz="2000" dirty="0" smtClean="0">
                <a:hlinkClick r:id="rId3"/>
              </a:rPr>
              <a:t>http://photodentro.edu.gr/v/item/ds/8521/8526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2500306"/>
            <a:ext cx="55721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Let’s have some practice: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EZ Match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Crossword</a:t>
            </a:r>
          </a:p>
          <a:p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Now it’s time to play a </a:t>
            </a:r>
            <a:r>
              <a:rPr lang="en-US" sz="20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Guessing Game:  </a:t>
            </a:r>
          </a:p>
          <a:p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Guess Who 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(Lesson 2</a:t>
            </a:r>
            <a:r>
              <a:rPr lang="en-US" sz="200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exercise 3)</a:t>
            </a:r>
            <a:endParaRPr lang="en-US" sz="20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 smtClean="0">
                <a:hlinkClick r:id="rId4"/>
              </a:rPr>
              <a:t>http://ebooks.edu.gr/modules/ebook/show.php/DSDIM-C107/736/4822,21971/</a:t>
            </a: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imitra\AppData\Local\Microsoft\Windows\INetCache\IE\6E8CQ1DS\d1hhp0v-3f3eb485-8e06-42b5-98b5-a5e0e8eafa6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6286544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786710" y="0"/>
            <a:ext cx="1357290" cy="78579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71604" cy="785794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785794"/>
            <a:ext cx="1557310" cy="60722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86710" y="785794"/>
            <a:ext cx="1357290" cy="60722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 rot="2000480">
            <a:off x="4913394" y="398243"/>
            <a:ext cx="2571768" cy="2012413"/>
          </a:xfrm>
          <a:prstGeom prst="wedgeEllipseCallo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00628" y="571480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It’s OK to play and have happy moments. But you must also</a:t>
            </a:r>
          </a:p>
          <a:p>
            <a:r>
              <a:rPr lang="en-US" dirty="0"/>
              <a:t> </a:t>
            </a:r>
            <a:r>
              <a:rPr lang="en-US" dirty="0" smtClean="0"/>
              <a:t>work hard and save    </a:t>
            </a:r>
          </a:p>
          <a:p>
            <a:r>
              <a:rPr lang="en-US" dirty="0"/>
              <a:t> </a:t>
            </a:r>
            <a:r>
              <a:rPr lang="en-US" dirty="0" smtClean="0"/>
              <a:t> for a rainy day!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714356"/>
            <a:ext cx="792961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SOURCES</a:t>
            </a:r>
          </a:p>
          <a:p>
            <a:endParaRPr lang="en-US" dirty="0" smtClean="0"/>
          </a:p>
          <a:p>
            <a:r>
              <a:rPr lang="el-GR" dirty="0" smtClean="0"/>
              <a:t>ΔΙΑΔΡΑΣΤΙΚΑ ΣΧΟΛΙΚΑ ΒΙΒΛΙΑ</a:t>
            </a:r>
            <a:r>
              <a:rPr lang="en-US" dirty="0" smtClean="0"/>
              <a:t>   </a:t>
            </a:r>
            <a:r>
              <a:rPr lang="en-US" dirty="0" smtClean="0">
                <a:hlinkClick r:id="rId2"/>
              </a:rPr>
              <a:t>http://ebooks.edu.gr/new/course-main.php?course=DSDIM-C107</a:t>
            </a:r>
            <a:endParaRPr lang="el-GR" dirty="0" smtClean="0"/>
          </a:p>
          <a:p>
            <a:endParaRPr lang="en-US" dirty="0" smtClean="0"/>
          </a:p>
          <a:p>
            <a:r>
              <a:rPr lang="en-US" dirty="0" smtClean="0"/>
              <a:t>British Council   </a:t>
            </a:r>
            <a:r>
              <a:rPr lang="en-US" dirty="0" smtClean="0">
                <a:hlinkClick r:id="rId3"/>
              </a:rPr>
              <a:t>https://learnenglishkids.britishcouncil.org/</a:t>
            </a:r>
            <a:endParaRPr lang="en-US" dirty="0" smtClean="0"/>
          </a:p>
          <a:p>
            <a:endParaRPr lang="en-US" dirty="0" smtClean="0"/>
          </a:p>
          <a:p>
            <a:r>
              <a:rPr lang="en-US" smtClean="0"/>
              <a:t>edpuzzle   </a:t>
            </a:r>
            <a:r>
              <a:rPr lang="en-US" smtClean="0">
                <a:hlinkClick r:id="rId4"/>
              </a:rPr>
              <a:t>https://edpuzzle.com/home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GOOGLE   </a:t>
            </a:r>
            <a:r>
              <a:rPr lang="en-US" dirty="0" smtClean="0">
                <a:hlinkClick r:id="rId5"/>
              </a:rPr>
              <a:t>https://www.google.gr/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YouTube  “The Ant and The Cricket”     </a:t>
            </a:r>
          </a:p>
          <a:p>
            <a:r>
              <a:rPr lang="en-US" dirty="0" smtClean="0">
                <a:hlinkClick r:id="rId6"/>
              </a:rPr>
              <a:t>https://www.youtube.com/watch?v=7IMZ_Xa76Qc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171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 The four seasons Look at the pictures. What season is it? 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28</cp:revision>
  <dcterms:created xsi:type="dcterms:W3CDTF">2020-04-20T10:01:01Z</dcterms:created>
  <dcterms:modified xsi:type="dcterms:W3CDTF">2020-04-30T08:18:06Z</dcterms:modified>
</cp:coreProperties>
</file>