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F620-ABAB-44FE-9605-4369B2F39EFB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B3B2-3FEF-47B5-9774-BA6CFCA01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new/course-main.php?course=DSDIM-C107" TargetMode="External"/><Relationship Id="rId2" Type="http://schemas.openxmlformats.org/officeDocument/2006/relationships/hyperlink" Target="http://aesop.iep.edu.g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175th1BclE&amp;t=81s" TargetMode="External"/><Relationship Id="rId5" Type="http://schemas.openxmlformats.org/officeDocument/2006/relationships/hyperlink" Target="http://photodentro.edu.gr/v/item/video/8522/982" TargetMode="External"/><Relationship Id="rId4" Type="http://schemas.openxmlformats.org/officeDocument/2006/relationships/hyperlink" Target="https://learnenglishkids.britishcounci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dentro.edu.gr/v/item/ds/8521/747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video/8522/99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a175th1BclE&amp;t=81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books.edu.gr/modules/ebook/show.php/DSDIM-C107/736/4822,21956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esop.iep.edu.gr/node/7049/1901" TargetMode="External"/><Relationship Id="rId2" Type="http://schemas.openxmlformats.org/officeDocument/2006/relationships/hyperlink" Target="http://aesop.iep.edu.gr/node/7049/213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sop.iep.edu.gr/node/7049/18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214422"/>
            <a:ext cx="2250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Homework  </a:t>
            </a:r>
            <a:r>
              <a:rPr lang="el-GR" sz="2000" b="1" dirty="0" smtClean="0"/>
              <a:t>Τ</a:t>
            </a:r>
            <a:r>
              <a:rPr lang="en-US" sz="2000" b="1" dirty="0" err="1" smtClean="0"/>
              <a:t>ime</a:t>
            </a:r>
            <a:r>
              <a:rPr lang="en-US" sz="2000" b="1" dirty="0" smtClean="0"/>
              <a:t>  2</a:t>
            </a:r>
            <a:endParaRPr lang="en-US" sz="2000" b="1" dirty="0"/>
          </a:p>
        </p:txBody>
      </p:sp>
      <p:pic>
        <p:nvPicPr>
          <p:cNvPr id="2050" name="Picture 2" descr="C:\Users\Dimitra\AppData\Local\Microsoft\Windows\INetCache\IE\1434OA2K\dia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1192111" cy="11144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28599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– class</a:t>
            </a:r>
            <a:r>
              <a:rPr lang="el-GR" dirty="0" smtClean="0"/>
              <a:t>.</a:t>
            </a:r>
            <a:r>
              <a:rPr lang="en-US" dirty="0" smtClean="0"/>
              <a:t> Click on </a:t>
            </a:r>
            <a:r>
              <a:rPr lang="en-US" b="1" dirty="0" smtClean="0"/>
              <a:t>C Class </a:t>
            </a:r>
            <a:r>
              <a:rPr lang="en-US" dirty="0" smtClean="0"/>
              <a:t>and then on </a:t>
            </a:r>
            <a:r>
              <a:rPr lang="en-US" b="1" dirty="0" smtClean="0"/>
              <a:t>The weasel and the mole</a:t>
            </a:r>
            <a:r>
              <a:rPr lang="en-US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3357562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Watch the video </a:t>
            </a:r>
            <a:r>
              <a:rPr lang="en-US" u="sng" dirty="0" smtClean="0"/>
              <a:t>Sing and Learn – What are you doing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Study the document on </a:t>
            </a:r>
            <a:r>
              <a:rPr lang="en-US" u="sng" dirty="0" smtClean="0"/>
              <a:t>Present Continuous (Now)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 the exercise </a:t>
            </a:r>
            <a:r>
              <a:rPr lang="en-US" u="sng" dirty="0" smtClean="0"/>
              <a:t>What are they doing?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 the</a:t>
            </a:r>
            <a:r>
              <a:rPr lang="en-US" u="sng" dirty="0" smtClean="0"/>
              <a:t> Food Words</a:t>
            </a:r>
            <a:r>
              <a:rPr lang="en-US" dirty="0" smtClean="0"/>
              <a:t> activities (</a:t>
            </a:r>
            <a:r>
              <a:rPr lang="en-US" u="sng" dirty="0" smtClean="0"/>
              <a:t>Can you remember? </a:t>
            </a:r>
            <a:r>
              <a:rPr lang="en-US" dirty="0" smtClean="0"/>
              <a:t>&amp; </a:t>
            </a:r>
            <a:r>
              <a:rPr lang="en-US" u="sng" dirty="0" smtClean="0"/>
              <a:t>Let’s write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Project</a:t>
            </a:r>
            <a:r>
              <a:rPr lang="en-US" dirty="0" smtClean="0"/>
              <a:t> : Use the pictures of Easel the weasel and make a poster to  </a:t>
            </a:r>
          </a:p>
          <a:p>
            <a:r>
              <a:rPr lang="en-US" dirty="0" smtClean="0"/>
              <a:t>  help young  children have healthy eating habits. Fill the weasel’s  </a:t>
            </a:r>
          </a:p>
          <a:p>
            <a:r>
              <a:rPr lang="en-US" dirty="0" smtClean="0"/>
              <a:t>  tummy with healthy or unhealthy food. You can also write slogans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e.g. Eat the right kind of food! - Keep fit and healthy! – Eating right </a:t>
            </a:r>
          </a:p>
          <a:p>
            <a:r>
              <a:rPr lang="en-US" dirty="0" smtClean="0"/>
              <a:t>  can</a:t>
            </a:r>
            <a:r>
              <a:rPr lang="en-US" smtClean="0"/>
              <a:t>…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121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AESOP  </a:t>
            </a:r>
            <a:r>
              <a:rPr lang="en-US" dirty="0" smtClean="0">
                <a:hlinkClick r:id="rId2"/>
              </a:rPr>
              <a:t>http://aesop.iep.edu.gr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ΔΙΑΔΡΑΣΤΙΚΑ ΣΧΟΛΙΚΑ ΒΙΒΛΙΑ</a:t>
            </a: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http://ebooks.edu.gr/new/course-main.php?course=DSDIM-C107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British Council   </a:t>
            </a:r>
            <a:r>
              <a:rPr lang="en-US" dirty="0" smtClean="0">
                <a:hlinkClick r:id="rId4"/>
              </a:rPr>
              <a:t>https://learnenglishkids.britishcouncil.org/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ΦΩΤΟΔΕΝΤΡΟ  </a:t>
            </a:r>
            <a:r>
              <a:rPr lang="en-US" dirty="0" smtClean="0">
                <a:hlinkClick r:id="rId5"/>
              </a:rPr>
              <a:t>http://photodentro.edu.gr/v/item/video/8522/982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YouTube  </a:t>
            </a:r>
            <a:r>
              <a:rPr lang="en-US" dirty="0" smtClean="0">
                <a:hlinkClick r:id="rId6"/>
              </a:rPr>
              <a:t>https://www.youtube.com/watch?v=a175th1BclE&amp;t=81s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asel M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4786345" cy="276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71435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The weasel and the mole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28586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The right kind of food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643446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Let’s try to remember what happens in the story. Go through the Flipbook and describe what you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(Lessons 1-2).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0232" y="5715016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http://photodentro.edu.gr/v/item/ds/8521/7479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3821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How does the weasel feel?  Why?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What do you think must she do?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What kind of food must she eat?</a:t>
            </a:r>
            <a:endParaRPr lang="en-US" sz="2000" dirty="0"/>
          </a:p>
        </p:txBody>
      </p:sp>
      <p:pic>
        <p:nvPicPr>
          <p:cNvPr id="4" name="Picture 3" descr="Lesso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757" y="1719023"/>
            <a:ext cx="7592485" cy="442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itra\AppData\Local\Microsoft\Windows\INetCache\IE\1434OA2K\dieta-flexitarian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1821669" cy="1457335"/>
          </a:xfrm>
          <a:prstGeom prst="rect">
            <a:avLst/>
          </a:prstGeom>
          <a:noFill/>
        </p:spPr>
      </p:pic>
      <p:pic>
        <p:nvPicPr>
          <p:cNvPr id="1027" name="Picture 3" descr="C:\Users\Dimitra\AppData\Local\Microsoft\Windows\INetCache\IE\1434OA2K\fresh-fruit-salad-11284477825iWu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56" y="4643446"/>
            <a:ext cx="2714644" cy="1643074"/>
          </a:xfrm>
          <a:prstGeom prst="rect">
            <a:avLst/>
          </a:prstGeom>
          <a:noFill/>
        </p:spPr>
      </p:pic>
      <p:pic>
        <p:nvPicPr>
          <p:cNvPr id="1028" name="Picture 4" descr="C:\Users\Dimitra\AppData\Local\Microsoft\Windows\INetCache\IE\C7WBRIWY\Fruit-cherries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1480"/>
            <a:ext cx="1643054" cy="1714492"/>
          </a:xfrm>
          <a:prstGeom prst="rect">
            <a:avLst/>
          </a:prstGeom>
          <a:noFill/>
        </p:spPr>
      </p:pic>
      <p:pic>
        <p:nvPicPr>
          <p:cNvPr id="1029" name="Picture 5" descr="C:\Users\Dimitra\AppData\Local\Microsoft\Windows\INetCache\IE\810KFFCV\Plum-Free-Imag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1395400" cy="1571636"/>
          </a:xfrm>
          <a:prstGeom prst="rect">
            <a:avLst/>
          </a:prstGeom>
          <a:noFill/>
        </p:spPr>
      </p:pic>
      <p:pic>
        <p:nvPicPr>
          <p:cNvPr id="1033" name="Picture 9" descr="C:\Users\Dimitra\AppData\Local\Microsoft\Windows\INetCache\IE\C7WBRIWY\organic-berry-mix-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929198"/>
            <a:ext cx="1897058" cy="1428760"/>
          </a:xfrm>
          <a:prstGeom prst="rect">
            <a:avLst/>
          </a:prstGeom>
          <a:noFill/>
        </p:spPr>
      </p:pic>
      <p:pic>
        <p:nvPicPr>
          <p:cNvPr id="1034" name="Picture 10" descr="C:\Users\Dimitra\AppData\Local\Microsoft\Windows\INetCache\IE\810KFFCV\mix_parrot_nuts_500g__89232.1320939290.1280.1280-600x3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643182"/>
            <a:ext cx="1571636" cy="1504950"/>
          </a:xfrm>
          <a:prstGeom prst="rect">
            <a:avLst/>
          </a:prstGeom>
          <a:noFill/>
        </p:spPr>
      </p:pic>
      <p:pic>
        <p:nvPicPr>
          <p:cNvPr id="1035" name="Picture 11" descr="C:\Users\Dimitra\AppData\Local\Microsoft\Windows\INetCache\IE\6E8CQ1DS\health-benefits-of-raw-honey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00636"/>
            <a:ext cx="1666876" cy="1227774"/>
          </a:xfrm>
          <a:prstGeom prst="rect">
            <a:avLst/>
          </a:prstGeom>
          <a:noFill/>
        </p:spPr>
      </p:pic>
      <p:pic>
        <p:nvPicPr>
          <p:cNvPr id="1036" name="Picture 12" descr="C:\Users\Dimitra\AppData\Local\Microsoft\Windows\INetCache\IE\C7WBRIWY\lettuce02-lg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357430"/>
            <a:ext cx="1714512" cy="1588760"/>
          </a:xfrm>
          <a:prstGeom prst="rect">
            <a:avLst/>
          </a:prstGeom>
          <a:noFill/>
        </p:spPr>
      </p:pic>
      <p:pic>
        <p:nvPicPr>
          <p:cNvPr id="1037" name="Picture 13" descr="C:\Users\Dimitra\AppData\Local\Microsoft\Windows\INetCache\IE\810KFFCV\Pear-High-Quality-PN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857496"/>
            <a:ext cx="1659058" cy="131736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21429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you know the names for these food items?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vegetables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cherries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710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plums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4" y="25003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29289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lettuce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30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honey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00892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7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5729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So let’s watch the story and see what happens next: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00024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How does the weasel feel in the end? Why?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50030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Listen to  the story again and then try to match the days of the  </a:t>
            </a:r>
          </a:p>
          <a:p>
            <a:r>
              <a:rPr lang="en-US" dirty="0" smtClean="0"/>
              <a:t>   week with the right food item.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8728" y="121442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http://photodentro.edu.gr/v/item/video/8522/998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28728" y="342900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http://photodentro.edu.gr/v/item/video/8522/998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Monday - Tuesday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Wednesday - Thursday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21455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Friday and Saturday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Sunday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321468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Eating right can make you happy!</a:t>
            </a:r>
            <a:endParaRPr lang="en-US" sz="2400" dirty="0"/>
          </a:p>
        </p:txBody>
      </p:sp>
      <p:pic>
        <p:nvPicPr>
          <p:cNvPr id="10" name="Picture 4" descr="C:\Users\Dimitra\AppData\Local\Microsoft\Windows\INetCache\IE\C7WBRIWY\Fruit-cherrie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714884"/>
            <a:ext cx="1232286" cy="128586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15272" y="2357430"/>
            <a:ext cx="966772" cy="1071570"/>
            <a:chOff x="7429520" y="1643050"/>
            <a:chExt cx="1252524" cy="2214578"/>
          </a:xfrm>
        </p:grpSpPr>
        <p:pic>
          <p:nvPicPr>
            <p:cNvPr id="11" name="Picture 5" descr="C:\Users\Dimitra\AppData\Local\Microsoft\Windows\INetCache\IE\810KFFCV\Plum-Free-Image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2786058"/>
              <a:ext cx="1252524" cy="1071570"/>
            </a:xfrm>
            <a:prstGeom prst="rect">
              <a:avLst/>
            </a:prstGeom>
            <a:noFill/>
          </p:spPr>
        </p:pic>
        <p:pic>
          <p:nvPicPr>
            <p:cNvPr id="12" name="Picture 9" descr="C:\Users\Dimitra\AppData\Local\Microsoft\Windows\INetCache\IE\C7WBRIWY\organic-berry-mix-1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1643050"/>
              <a:ext cx="1182678" cy="121444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71472" y="4357694"/>
            <a:ext cx="1500198" cy="857256"/>
            <a:chOff x="571472" y="4357694"/>
            <a:chExt cx="2214578" cy="857256"/>
          </a:xfrm>
        </p:grpSpPr>
        <p:pic>
          <p:nvPicPr>
            <p:cNvPr id="14" name="Picture 10" descr="C:\Users\Dimitra\AppData\Local\Microsoft\Windows\INetCache\IE\810KFFCV\mix_parrot_nuts_500g__89232.1320939290.1280.1280-600x316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4357694"/>
              <a:ext cx="1124015" cy="785818"/>
            </a:xfrm>
            <a:prstGeom prst="rect">
              <a:avLst/>
            </a:prstGeom>
            <a:noFill/>
          </p:spPr>
        </p:pic>
        <p:pic>
          <p:nvPicPr>
            <p:cNvPr id="15" name="Picture 11" descr="C:\Users\Dimitra\AppData\Local\Microsoft\Windows\INetCache\IE\6E8CQ1DS\health-benefits-of-raw-honey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4357694"/>
              <a:ext cx="928694" cy="857256"/>
            </a:xfrm>
            <a:prstGeom prst="rect">
              <a:avLst/>
            </a:prstGeom>
            <a:noFill/>
          </p:spPr>
        </p:pic>
      </p:grpSp>
      <p:pic>
        <p:nvPicPr>
          <p:cNvPr id="17" name="Picture 12" descr="C:\Users\Dimitra\AppData\Local\Microsoft\Windows\INetCache\IE\C7WBRIWY\lettuce02-lg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643446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1844 C 0.14236 -0.34976 0.28073 -0.58085 0.33611 -0.6733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12283 C 0.00157 -0.12283 -0.15677 -0.16678 -0.31493 -0.21073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7656 C -0.00295 -0.07656 0.296 -0.21119 0.59514 -0.34559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465 C -0.15573 -0.15753 -0.31823 -0.26856 -0.38351 -0.312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48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Now listen and read and when the song comes be ready to sing along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285852" y="107154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https://www.youtube.com/watch?v=a175th1BclE&amp;t=81s</a:t>
            </a:r>
            <a:endParaRPr lang="en-US" dirty="0"/>
          </a:p>
        </p:txBody>
      </p:sp>
      <p:pic>
        <p:nvPicPr>
          <p:cNvPr id="1026" name="Picture 2" descr="C:\Users\Dimitra\AppData\Local\Microsoft\Windows\INetCache\IE\1434OA2K\diar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9"/>
            <a:ext cx="1123941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2000240"/>
            <a:ext cx="2250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Homework  </a:t>
            </a:r>
            <a:r>
              <a:rPr lang="el-GR" sz="2000" b="1" dirty="0" smtClean="0"/>
              <a:t>Τ</a:t>
            </a:r>
            <a:r>
              <a:rPr lang="en-US" sz="2000" b="1" dirty="0" err="1" smtClean="0"/>
              <a:t>ime</a:t>
            </a:r>
            <a:r>
              <a:rPr lang="en-US" sz="2000" b="1" dirty="0" smtClean="0"/>
              <a:t>  1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92893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– class</a:t>
            </a:r>
            <a:r>
              <a:rPr lang="en-US" dirty="0" smtClean="0"/>
              <a:t>: Click on </a:t>
            </a:r>
            <a:r>
              <a:rPr lang="en-US" b="1" dirty="0" smtClean="0"/>
              <a:t>C Class </a:t>
            </a:r>
            <a:r>
              <a:rPr lang="en-US" dirty="0" smtClean="0"/>
              <a:t>and then on </a:t>
            </a:r>
            <a:r>
              <a:rPr lang="en-US" b="1" dirty="0" smtClean="0"/>
              <a:t>The weasel and the mole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u="sng" dirty="0" smtClean="0"/>
              <a:t>Ex 1</a:t>
            </a:r>
            <a:r>
              <a:rPr lang="en-US" dirty="0" smtClean="0"/>
              <a:t> and </a:t>
            </a:r>
            <a:r>
              <a:rPr lang="en-US" u="sng" dirty="0" smtClean="0"/>
              <a:t>Ex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Watch the videos on </a:t>
            </a:r>
            <a:r>
              <a:rPr lang="en-US" u="sng" dirty="0" smtClean="0"/>
              <a:t>Plurals</a:t>
            </a:r>
            <a:r>
              <a:rPr lang="en-US" dirty="0" smtClean="0"/>
              <a:t> and </a:t>
            </a:r>
            <a:r>
              <a:rPr lang="en-US" u="sng" dirty="0" smtClean="0"/>
              <a:t>Irregular Plurals</a:t>
            </a:r>
          </a:p>
          <a:p>
            <a:pPr>
              <a:buFont typeface="Arial" pitchFamily="34" charset="0"/>
              <a:buChar char="•"/>
            </a:pPr>
            <a:r>
              <a:rPr lang="en-US" u="sng" dirty="0" smtClean="0"/>
              <a:t> </a:t>
            </a:r>
            <a:r>
              <a:rPr lang="en-US" dirty="0" smtClean="0"/>
              <a:t>Do </a:t>
            </a:r>
            <a:r>
              <a:rPr lang="en-US" u="sng" dirty="0" smtClean="0"/>
              <a:t>Ex 3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What happened in our story so far? Do you remember?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Who says that? </a:t>
            </a:r>
            <a:r>
              <a:rPr lang="en-US" dirty="0" smtClean="0"/>
              <a:t>Cole the mole or Easel the weasel? Listen and say.</a:t>
            </a:r>
          </a:p>
          <a:p>
            <a:r>
              <a:rPr lang="en-US" b="1" dirty="0" smtClean="0"/>
              <a:t> </a:t>
            </a:r>
            <a:r>
              <a:rPr lang="en-US" sz="1600" dirty="0" smtClean="0">
                <a:hlinkClick r:id="rId2"/>
              </a:rPr>
              <a:t>http://ebooks.edu.gr/modules/ebook/show.php/DSDIM-C107/736/4822,21956/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Now read and find the right picture.</a:t>
            </a:r>
            <a:endParaRPr lang="en-US" dirty="0"/>
          </a:p>
        </p:txBody>
      </p:sp>
      <p:pic>
        <p:nvPicPr>
          <p:cNvPr id="3" name="Picture 2" descr="Read and fi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503" y="1685426"/>
            <a:ext cx="8040901" cy="4958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3834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 what must we do if we want to be healthy? Let’s see what we have  </a:t>
            </a:r>
          </a:p>
          <a:p>
            <a:r>
              <a:rPr lang="en-US" dirty="0" smtClean="0"/>
              <a:t>  learnt. Fill in with </a:t>
            </a:r>
            <a:r>
              <a:rPr lang="en-US" b="1" dirty="0" smtClean="0"/>
              <a:t>must</a:t>
            </a:r>
            <a:r>
              <a:rPr lang="en-US" dirty="0" smtClean="0"/>
              <a:t> </a:t>
            </a:r>
            <a:r>
              <a:rPr lang="el-GR" dirty="0" smtClean="0"/>
              <a:t>(πρέπει) </a:t>
            </a:r>
            <a:r>
              <a:rPr lang="en-US" dirty="0" smtClean="0"/>
              <a:t>or </a:t>
            </a:r>
            <a:r>
              <a:rPr lang="en-US" b="1" dirty="0" smtClean="0"/>
              <a:t>mustn’t</a:t>
            </a:r>
            <a:r>
              <a:rPr lang="en-US" dirty="0" smtClean="0"/>
              <a:t> </a:t>
            </a:r>
            <a:r>
              <a:rPr lang="el-GR" dirty="0" smtClean="0"/>
              <a:t>(δεν πρέπει)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7224" y="135729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http://aesop.iep.edu.gr/node/7049/2130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Now </a:t>
            </a:r>
            <a:r>
              <a:rPr lang="en-US" b="1" dirty="0" smtClean="0"/>
              <a:t>Make the right decisions to be healthy </a:t>
            </a:r>
            <a:r>
              <a:rPr lang="en-US" dirty="0" smtClean="0"/>
              <a:t>! Which sentence is right?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8662" y="235743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http://aesop.iep.edu.gr/node/7049/1901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400050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http://aesop.iep.edu.gr/node/7049/1837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07181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What is it? </a:t>
            </a:r>
            <a:r>
              <a:rPr lang="en-US" dirty="0" smtClean="0"/>
              <a:t>Let’s solve some Food riddles. Read the riddle and find </a:t>
            </a:r>
          </a:p>
          <a:p>
            <a:r>
              <a:rPr lang="en-US" dirty="0" smtClean="0"/>
              <a:t>   what it is. You can write it in the chat box for all of us to see.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532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42</cp:revision>
  <dcterms:created xsi:type="dcterms:W3CDTF">2020-05-01T16:45:23Z</dcterms:created>
  <dcterms:modified xsi:type="dcterms:W3CDTF">2020-05-14T10:13:41Z</dcterms:modified>
</cp:coreProperties>
</file>