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56" r:id="rId4"/>
    <p:sldId id="257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681" autoAdjust="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63A4-FF30-4234-BE8D-19C8A9F2292B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1E4A-8E3B-48B7-AA2E-B7F3A95DE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63A4-FF30-4234-BE8D-19C8A9F2292B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1E4A-8E3B-48B7-AA2E-B7F3A95DE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63A4-FF30-4234-BE8D-19C8A9F2292B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1E4A-8E3B-48B7-AA2E-B7F3A95DE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63A4-FF30-4234-BE8D-19C8A9F2292B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1E4A-8E3B-48B7-AA2E-B7F3A95DE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63A4-FF30-4234-BE8D-19C8A9F2292B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1E4A-8E3B-48B7-AA2E-B7F3A95DE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63A4-FF30-4234-BE8D-19C8A9F2292B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1E4A-8E3B-48B7-AA2E-B7F3A95DE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63A4-FF30-4234-BE8D-19C8A9F2292B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1E4A-8E3B-48B7-AA2E-B7F3A95DE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63A4-FF30-4234-BE8D-19C8A9F2292B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1E4A-8E3B-48B7-AA2E-B7F3A95DE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63A4-FF30-4234-BE8D-19C8A9F2292B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1E4A-8E3B-48B7-AA2E-B7F3A95DE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63A4-FF30-4234-BE8D-19C8A9F2292B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1E4A-8E3B-48B7-AA2E-B7F3A95DE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63A4-FF30-4234-BE8D-19C8A9F2292B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1E4A-8E3B-48B7-AA2E-B7F3A95DE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63A4-FF30-4234-BE8D-19C8A9F2292B}" type="datetimeFigureOut">
              <a:rPr lang="en-US" smtClean="0"/>
              <a:pPr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01E4A-8E3B-48B7-AA2E-B7F3A95DE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RY4sUOgHV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kt220806qs" TargetMode="External"/><Relationship Id="rId2" Type="http://schemas.openxmlformats.org/officeDocument/2006/relationships/hyperlink" Target="https://www.youtube.com/watch?v=vsuyn4_act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o b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9552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43042" y="6000768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hlinkClick r:id="rId3"/>
              </a:rPr>
              <a:t>Verb to be Song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er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642918"/>
            <a:ext cx="7429500" cy="5572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achsh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143240" cy="1830575"/>
          </a:xfrm>
          <a:prstGeom prst="rect">
            <a:avLst/>
          </a:prstGeom>
        </p:spPr>
      </p:pic>
      <p:pic>
        <p:nvPicPr>
          <p:cNvPr id="5" name="Picture 4" descr="h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24625" y="2357430"/>
            <a:ext cx="2619375" cy="1743075"/>
          </a:xfrm>
          <a:prstGeom prst="rect">
            <a:avLst/>
          </a:prstGeom>
        </p:spPr>
      </p:pic>
      <p:pic>
        <p:nvPicPr>
          <p:cNvPr id="6" name="Picture 5" descr="des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44" y="4929174"/>
            <a:ext cx="2214578" cy="19288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6182" y="357166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This is a woman.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3570" y="35716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She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 teacher.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15272" y="357166"/>
            <a:ext cx="78581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She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’s</a:t>
            </a:r>
            <a:endParaRPr 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86182" y="1000108"/>
            <a:ext cx="18870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she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at home?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86446" y="1000108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No, 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she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n’t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57884" y="1428736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not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=&gt;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n-US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n’t</a:t>
            </a:r>
            <a:endParaRPr lang="en-US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472" y="257174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This is a man.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14546" y="2571744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 teacher.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29190" y="2500306"/>
            <a:ext cx="64294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He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’s</a:t>
            </a:r>
            <a:endParaRPr 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2910" y="3071810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at school?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57488" y="314324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Yes, 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is</a:t>
            </a:r>
            <a:endParaRPr 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6050" y="5000636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This is a desk.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3438" y="500063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brown.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8016" y="5000636"/>
            <a:ext cx="50006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’s</a:t>
            </a:r>
            <a:endParaRPr 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39 -0.00023 C -0.03281 -0.00509 -0.04462 -0.01133 -0.05555 -0.01318 C -0.06111 -0.01411 -0.07205 -0.01573 -0.07205 -0.0155 C -0.0835 -0.01989 -0.09514 -0.02012 -0.10694 -0.02105 C -0.12396 -0.02359 -0.13073 -0.02406 -0.1526 -0.02498 C -0.15972 -0.02614 -0.16684 -0.02799 -0.17396 -0.03007 C -0.20503 -0.02845 -0.19149 -0.0303 -0.21475 -0.02614 C -0.21805 -0.02568 -0.22118 -0.02429 -0.22448 -0.02359 C -0.22864 -0.02267 -0.23698 -0.02105 -0.23698 -0.02082 C -0.23281 -0.01897 -0.22899 -0.01781 -0.22535 -0.01457 C -0.22465 -0.00763 -0.2243 -0.00069 -0.22344 0.00625 C -0.22309 0.00925 -0.22153 0.01527 -0.22153 0.0155 " pathEditMode="relative" rAng="0" ptsTypes="fffffffffff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" y="-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9 0.00278 C -0.01354 -0.00416 -0.01545 -0.01411 -0.02066 -0.01943 C -0.02361 -0.02267 -0.02778 -0.02336 -0.03125 -0.02567 C -0.03559 -0.02868 -0.03959 -0.03308 -0.04393 -0.03608 C -0.05486 -0.04325 -0.06806 -0.0458 -0.07986 -0.04904 C -0.0974 -0.05389 -0.11545 -0.05736 -0.13334 -0.05945 C -0.16302 -0.05829 -0.19184 -0.05644 -0.22153 -0.05551 C -0.22778 -0.05251 -0.23229 -0.0495 -0.23906 -0.04649 C -0.24184 -0.04534 -0.24427 -0.04302 -0.24688 -0.0414 C -0.24879 -0.04025 -0.25261 -0.03863 -0.25261 -0.0384 C -0.25695 -0.03308 -0.26233 -0.0303 -0.26719 -0.02567 C -0.27066 -0.0222 -0.27327 -0.01735 -0.27604 -0.01295 C -0.28229 -0.00323 -0.29063 0.00671 -0.29063 0.02082 " pathEditMode="relative" rAng="0" ptsTypes="ffffffffffffA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" y="-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639 -0.0037 C -0.02691 -0.00925 -0.02657 -0.02313 -0.02934 -0.02822 C -0.03073 -0.03099 -0.04115 -0.04603 -0.04288 -0.04765 C -0.05122 -0.06477 -0.06684 -0.06592 -0.08073 -0.06824 C -0.09011 -0.06986 -0.09931 -0.0724 -0.10886 -0.07356 C -0.1125 -0.07494 -0.11962 -0.07749 -0.11962 -0.07726 C -0.12969 -0.07703 -0.13959 -0.07703 -0.14966 -0.0761 C -0.15608 -0.07564 -0.16285 -0.07055 -0.1691 -0.06824 C -0.18091 -0.06384 -0.19236 -0.05875 -0.20417 -0.05413 C -0.20782 -0.0488 -0.21077 -0.04857 -0.2158 -0.0451 C -0.22118 -0.04117 -0.22674 -0.03955 -0.23229 -0.03608 C -0.23473 -0.03469 -0.23663 -0.03192 -0.23907 -0.03076 C -0.24375 -0.02868 -0.24896 -0.02914 -0.25365 -0.02683 C -0.2507 -0.02428 -0.24809 -0.02336 -0.24479 -0.02174 C -0.24532 -0.01573 -0.24688 -0.00971 -0.24688 -0.0037 C -0.24688 0.00232 -0.24584 0.00856 -0.24584 0.01458 " pathEditMode="relative" rAng="0" ptsTypes="fffffffffffffffA">
                                      <p:cBhvr>
                                        <p:cTn id="3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2" grpId="0"/>
      <p:bldP spid="16" grpId="0" animBg="1"/>
      <p:bldP spid="16" grpId="1" animBg="1"/>
      <p:bldP spid="21" grpId="0" animBg="1"/>
      <p:bldP spid="2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dit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715260" cy="16430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86050" y="642918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from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Patras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6512" y="642918"/>
            <a:ext cx="49244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’m</a:t>
            </a:r>
            <a:endParaRPr 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488" y="1214422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 doctor?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86380" y="121442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No, 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’m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not</a:t>
            </a:r>
            <a:endParaRPr lang="en-US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57818" y="1785926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not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=&gt; 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’m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not</a:t>
            </a:r>
            <a:endParaRPr lang="en-US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 descr="20181227_14202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6750859" y="2464587"/>
            <a:ext cx="2357454" cy="214314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285852" y="2928934"/>
            <a:ext cx="2001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This is my family.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0430" y="2928934"/>
            <a:ext cx="2207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in New York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1868" y="3357562"/>
            <a:ext cx="1522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’re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happy.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16" descr="00bddb5457564de51b84a3678c7de56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929066"/>
            <a:ext cx="1958773" cy="271462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143108" y="4143380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These are Marcus and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Martinus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57422" y="4786322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singers.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29190" y="4929198"/>
            <a:ext cx="95410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They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’re</a:t>
            </a:r>
            <a:endParaRPr 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00298" y="5572140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old?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00628" y="5643578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No, 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are</a:t>
            </a:r>
            <a:r>
              <a:rPr lang="en-US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n’t</a:t>
            </a:r>
            <a:endParaRPr lang="en-US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72066" y="6072206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not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=&gt;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are</a:t>
            </a:r>
            <a:r>
              <a:rPr lang="en-US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n’t</a:t>
            </a:r>
            <a:endParaRPr lang="en-US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097 -0.00347 C -0.04236 -0.01619 -0.04583 -0.03054 -0.05278 -0.03979 C -0.05521 -0.05112 -0.05278 -0.04442 -0.07118 -0.04488 C -0.0967 -0.04557 -0.1224 -0.0458 -0.14792 -0.04627 C -0.20642 -0.0458 -0.2651 -0.0458 -0.32361 -0.04488 C -0.32899 -0.04488 -0.33524 -0.03933 -0.3401 -0.03724 C -0.35122 -0.03239 -0.36267 -0.02845 -0.37413 -0.02684 C -0.37569 -0.02591 -0.37813 -0.02637 -0.37899 -0.02429 C -0.37951 -0.0229 -0.37691 -0.02198 -0.37691 -0.02036 C -0.37639 -0.00925 -0.37986 -0.0007 -0.37986 0.00948 " pathEditMode="relative" rAng="0" ptsTypes="fffffffff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-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68 -0.02428 C -0.03473 -0.03169 -0.03716 -0.04233 -0.0415 -0.04765 C -0.04358 -0.05667 -0.05816 -0.05297 -0.06476 -0.05412 C -0.0816 -0.05366 -0.09844 -0.05343 -0.11528 -0.05274 C -0.1316 -0.05204 -0.14827 -0.0458 -0.16476 -0.04372 C -0.17275 -0.04048 -0.17396 -0.04094 -0.18507 -0.04001 C -0.19844 -0.03724 -0.21164 -0.034 -0.225 -0.03076 C -0.24671 -0.03146 -0.25764 -0.02822 -0.27448 -0.03608 C -0.27605 -0.03562 -0.27848 -0.03654 -0.27934 -0.03469 C -0.28021 -0.03284 -0.27848 -0.03053 -0.2783 -0.02822 C -0.27813 -0.02382 -0.2783 -0.01966 -0.2783 -0.01526 " pathEditMode="relative" rAng="0" ptsTypes="ffffffffffA">
                                      <p:cBhvr>
                                        <p:cTn id="3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" y="-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9" grpId="0"/>
      <p:bldP spid="16" grpId="0"/>
      <p:bldP spid="20" grpId="0" animBg="1"/>
      <p:bldP spid="20" grpId="1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i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642918"/>
            <a:ext cx="1866900" cy="1866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43240" y="928670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These are chairs.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29256" y="928670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small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15272" y="1071546"/>
            <a:ext cx="95410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They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’re</a:t>
            </a:r>
            <a:endParaRPr 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6116" y="1500174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black?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0694" y="1500174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No, 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are</a:t>
            </a:r>
            <a:r>
              <a:rPr lang="en-US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n’t</a:t>
            </a:r>
            <a:endParaRPr lang="en-US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 descr="the en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214686"/>
            <a:ext cx="9144000" cy="3643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9 -0.00994 C -0.03264 -0.01665 -0.03298 -0.02428 -0.03489 -0.03076 C -0.03732 -0.03863 -0.04323 -0.05528 -0.04739 -0.06176 C -0.04965 -0.06546 -0.04948 -0.06338 -0.05225 -0.06685 C -0.05955 -0.07541 -0.06684 -0.08327 -0.07569 -0.08882 C -0.08368 -0.10039 -0.075 -0.08582 -0.06302 -0.11866 C -0.06232 -0.12028 -0.06545 -0.12051 -0.06684 -0.12121 C -0.06875 -0.12213 -0.07066 -0.12306 -0.07274 -0.12375 C -0.07916 -0.12583 -0.08663 -0.12977 -0.09305 -0.13162 C -0.09791 -0.133 -0.10764 -0.13416 -0.10764 -0.13393 C -0.13975 -0.13324 -0.13698 -0.13439 -0.15816 -0.12653 C -0.16076 -0.1226 -0.16423 -0.12236 -0.16788 -0.12005 C -0.17031 -0.11635 -0.17222 -0.11381 -0.17569 -0.11219 C -0.18402 -0.10108 -0.19357 -0.0909 -0.20191 -0.0798 C -0.20607 -0.07425 -0.2085 -0.06893 -0.21441 -0.06685 C -0.22222 -0.0569 -0.2302 -0.04742 -0.23784 -0.03724 C -0.23889 -0.03585 -0.24531 -0.02868 -0.24548 -0.02683 C -0.24618 -0.02035 -0.24548 -0.01387 -0.24548 -0.0074 " pathEditMode="relative" rAng="0" ptsTypes="fffffffffffffffff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-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714348" y="2091444"/>
            <a:ext cx="6215106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Verb to Be Practice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2"/>
              </a:rPr>
              <a:t>https://www.youtube.com/watch?v=vsuyn4_actA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Verb to Be (on line exercise)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3"/>
              </a:rPr>
              <a:t>https://www.liveworksheets.com/kt220806qs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148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21</cp:revision>
  <dcterms:created xsi:type="dcterms:W3CDTF">2020-12-04T16:07:15Z</dcterms:created>
  <dcterms:modified xsi:type="dcterms:W3CDTF">2020-12-06T16:08:45Z</dcterms:modified>
</cp:coreProperties>
</file>