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8FF1-AA00-4616-BB7C-0A4A529B38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8168-E2D4-4FDD-982D-554125A1F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turos.gr/en/animals/" TargetMode="External"/><Relationship Id="rId7" Type="http://schemas.openxmlformats.org/officeDocument/2006/relationships/hyperlink" Target="https://www.wwf.gr/endangered-species" TargetMode="External"/><Relationship Id="rId2" Type="http://schemas.openxmlformats.org/officeDocument/2006/relationships/hyperlink" Target="http://aesop.iep.edu.g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dlet.com/dimipb/Bookmarks" TargetMode="External"/><Relationship Id="rId5" Type="http://schemas.openxmlformats.org/officeDocument/2006/relationships/hyperlink" Target="http://ebooks.edu.gr/new/course-main.php?course=DSDIM-C107" TargetMode="External"/><Relationship Id="rId4" Type="http://schemas.openxmlformats.org/officeDocument/2006/relationships/hyperlink" Target="https://learnenglishkids.britishcounci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DIM-D101/693/4597,2086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esop.iep.edu.gr/node/22182/5569" TargetMode="External"/><Relationship Id="rId4" Type="http://schemas.openxmlformats.org/officeDocument/2006/relationships/hyperlink" Target="http://aesop.iep.edu.gr/node/20140/50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DIM-D101/693/4597,20868/extras/British_Council/U6L2_Amazing_Animals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esop.iep.edu.gr/node/21840/546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books.edu.gr/modules/ebook/show.php/DSDIM-D101/693/4597,2086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f.gr/endangered-speci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arcturos.gr/en/animal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dimipb/Bookmarks" TargetMode="External"/><Relationship Id="rId2" Type="http://schemas.openxmlformats.org/officeDocument/2006/relationships/hyperlink" Target="http://photodentro.edu.gr/v/item/ds/8521/635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books.edu.gr/modules/ebook/show.php/DSDIM-D101/693/4597,20868/extras/British_Council/U6L2_Polar_Bears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itra\AppData\Local\Microsoft\Windows\INetCache\IE\1434OA2K\14474422-Wild-African-animal-cartoon-Stock-Vector-cartoon-safari-jung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21429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rgbClr val="00B050"/>
                </a:solidFill>
              </a:rPr>
              <a:t>ENDANGERED     </a:t>
            </a:r>
          </a:p>
          <a:p>
            <a:r>
              <a:rPr lang="en-US" sz="3200" b="1" spc="300" dirty="0" smtClean="0">
                <a:solidFill>
                  <a:srgbClr val="00B050"/>
                </a:solidFill>
              </a:rPr>
              <a:t>               ANIMALS</a:t>
            </a:r>
            <a:endParaRPr lang="en-US" sz="3200" b="1" spc="3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142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AESOP 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aesop.iep.edu.gr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ΑΡΚΤΟΥΡΟΣ  </a:t>
            </a:r>
            <a:r>
              <a:rPr lang="en-US" dirty="0" smtClean="0">
                <a:hlinkClick r:id="rId3"/>
              </a:rPr>
              <a:t>https://www.arcturos.gr/en/animals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British Council   </a:t>
            </a:r>
            <a:r>
              <a:rPr lang="en-US" dirty="0" smtClean="0">
                <a:hlinkClick r:id="rId4"/>
              </a:rPr>
              <a:t>https://learnenglishkids.britishcouncil.org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ΔΙΑΔΡΑΣΤΙΚΑ ΣΧΟΛΙΚΑ ΒΙΒΛΙΑ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http://ebooks.edu.gr/new/course-main.php?course=DSDIM-C107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Padlet  </a:t>
            </a:r>
            <a:r>
              <a:rPr lang="en-US" dirty="0" smtClean="0">
                <a:hlinkClick r:id="rId6"/>
              </a:rPr>
              <a:t>https://padlet.com/dimipb/Bookmarks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WWF  </a:t>
            </a:r>
            <a:r>
              <a:rPr lang="en-US" dirty="0" smtClean="0">
                <a:hlinkClick r:id="rId7"/>
              </a:rPr>
              <a:t>https://www.wwf.gr/endangered-species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What do we mean by the term “endangered animals”?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Do you know any endangered species?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Why are these animals in danger?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Look at the following picture. Do you know the name for this </a:t>
            </a:r>
          </a:p>
          <a:p>
            <a:pPr algn="just"/>
            <a:r>
              <a:rPr lang="en-US" dirty="0" smtClean="0"/>
              <a:t>   animal?</a:t>
            </a:r>
          </a:p>
          <a:p>
            <a:endParaRPr lang="en-US" dirty="0"/>
          </a:p>
        </p:txBody>
      </p:sp>
      <p:pic>
        <p:nvPicPr>
          <p:cNvPr id="1026" name="Picture 2" descr="C:\Users\Dimitra\AppData\Local\Microsoft\Windows\INetCache\IE\C7WBRIWY\paper-153317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572140"/>
            <a:ext cx="1214446" cy="9286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3108" y="564357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your notebooks make a list about what you know about caretta caretta. Share your knowledge with your classmates.</a:t>
            </a:r>
            <a:endParaRPr lang="en-US" dirty="0"/>
          </a:p>
        </p:txBody>
      </p:sp>
      <p:pic>
        <p:nvPicPr>
          <p:cNvPr id="1027" name="Picture 3" descr="C:\Users\Dimitra\AppData\Local\Microsoft\Windows\INetCache\IE\6E8CQ1DS\Caretta_caretta_060417w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678661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a\AppData\Local\Microsoft\Windows\INetCache\IE\C7WBRIWY\paper-153317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143008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57167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Now listen to some information about the sea turtle caretta  </a:t>
            </a:r>
          </a:p>
          <a:p>
            <a:pPr algn="just"/>
            <a:r>
              <a:rPr lang="en-US" dirty="0" smtClean="0"/>
              <a:t>  caretta. In your notebook note down any piece of information  </a:t>
            </a:r>
          </a:p>
          <a:p>
            <a:pPr algn="just"/>
            <a:r>
              <a:rPr lang="en-US" dirty="0" smtClean="0"/>
              <a:t>  that you find interesting.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480" y="142873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http://ebooks.edu.gr/modules/ebook/show.php/DSDIM-D101/693/4597,20868/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143116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Now listen and read to complete your notes.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What more did you learn about caretta </a:t>
            </a:r>
            <a:r>
              <a:rPr lang="en-US" dirty="0" err="1" smtClean="0"/>
              <a:t>caretta</a:t>
            </a:r>
            <a:r>
              <a:rPr lang="en-US" dirty="0" smtClean="0"/>
              <a:t>? Exchange </a:t>
            </a:r>
          </a:p>
          <a:p>
            <a:pPr algn="just"/>
            <a:r>
              <a:rPr lang="en-US" dirty="0" smtClean="0"/>
              <a:t>   information with your classmates.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307181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Let’s see what we’ve learnt. Use the information you </a:t>
            </a:r>
          </a:p>
          <a:p>
            <a:pPr algn="just"/>
            <a:r>
              <a:rPr lang="en-US" dirty="0" smtClean="0"/>
              <a:t>  collected  to do the following activity. Remember to give full </a:t>
            </a:r>
          </a:p>
          <a:p>
            <a:pPr algn="just"/>
            <a:r>
              <a:rPr lang="en-US" dirty="0" smtClean="0"/>
              <a:t>  answers.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4480" y="421481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http://aesop.iep.edu.gr/node/20140/5008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14480" y="5786454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http://aesop.iep.edu.gr/node/22182/5569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50006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Read the text and choose the correct word to fill in the </a:t>
            </a:r>
          </a:p>
          <a:p>
            <a:r>
              <a:rPr lang="en-US" dirty="0" smtClean="0"/>
              <a:t>  blanks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itra\AppData\Local\Microsoft\Windows\INetCache\IE\1434OA2K\diar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1071570" cy="7858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78579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Homework Time 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64305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– class</a:t>
            </a:r>
            <a:r>
              <a:rPr lang="el-GR" dirty="0" smtClean="0"/>
              <a:t>.</a:t>
            </a:r>
            <a:r>
              <a:rPr lang="en-US" dirty="0" smtClean="0"/>
              <a:t> Click on </a:t>
            </a:r>
            <a:r>
              <a:rPr lang="en-US" b="1" dirty="0" smtClean="0"/>
              <a:t>D Class </a:t>
            </a:r>
            <a:r>
              <a:rPr lang="en-US" dirty="0" smtClean="0"/>
              <a:t>and then on </a:t>
            </a:r>
            <a:r>
              <a:rPr lang="en-US" b="1" dirty="0" smtClean="0"/>
              <a:t>Endangered Animals</a:t>
            </a:r>
            <a:r>
              <a:rPr lang="en-US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278605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Do ex. 1: Animals and Food – What are they eating?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Do ex 2: </a:t>
            </a:r>
            <a:r>
              <a:rPr lang="en-US" dirty="0" err="1" smtClean="0"/>
              <a:t>Monachus</a:t>
            </a:r>
            <a:r>
              <a:rPr lang="en-US" dirty="0" smtClean="0"/>
              <a:t> </a:t>
            </a:r>
            <a:r>
              <a:rPr lang="en-US" dirty="0" err="1" smtClean="0"/>
              <a:t>monachus</a:t>
            </a:r>
            <a:r>
              <a:rPr lang="en-US" dirty="0" smtClean="0"/>
              <a:t> is an endangered species. Read the </a:t>
            </a:r>
          </a:p>
          <a:p>
            <a:pPr algn="just"/>
            <a:r>
              <a:rPr lang="en-US" dirty="0" smtClean="0"/>
              <a:t>   paragraph and fill in the gaps.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What do we mean by ‘wild animals’?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Can you name some wild animals?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Let’s see how much you know about animals through the </a:t>
            </a:r>
            <a:r>
              <a:rPr lang="en-US" b="1" dirty="0" smtClean="0"/>
              <a:t>Amazing </a:t>
            </a:r>
          </a:p>
          <a:p>
            <a:pPr algn="just"/>
            <a:r>
              <a:rPr lang="en-US" b="1" dirty="0" smtClean="0"/>
              <a:t>  Animals Hangman Game.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4414" y="200024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http://ebooks.edu.gr/modules/ebook/show.php/DSDIM-D101/693/4597,20868/extras/British_Council/U6L2_Amazing_Animals/index.html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314324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Watch the video about wild animals and learn more about them.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Then look at the pictures and write the words (in your notebooks or in 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 the chat box)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852" y="421481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http://aesop.iep.edu.gr/node/21840/5467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07207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Time to play a game!!!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ch ani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40" y="1714488"/>
            <a:ext cx="7249308" cy="4857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596" y="35716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http://ebooks.edu.gr/modules/ebook/show.php/DSDIM-D101/693/4597,20868/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you can see some wild animals and a table with information about them.  Read through the facts and see if you understand everything.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Look at the facts about the wild animals again and use the notes to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talk about them.</a:t>
            </a:r>
            <a:endParaRPr lang="en-US" dirty="0"/>
          </a:p>
        </p:txBody>
      </p:sp>
      <p:pic>
        <p:nvPicPr>
          <p:cNvPr id="1026" name="Picture 2" descr="C:\Users\Dimitra\AppData\Local\Microsoft\Windows\INetCache\IE\6E8CQ1DS\po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1428760" cy="12144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157161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Project:</a:t>
            </a:r>
            <a:r>
              <a:rPr lang="en-US" dirty="0" smtClean="0"/>
              <a:t> </a:t>
            </a:r>
            <a:r>
              <a:rPr lang="en-US" sz="2400" b="1" dirty="0" smtClean="0"/>
              <a:t>Endangered Animals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57174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Find information about endangered species in Greece and around the world. You can find useful information and pictures in the following sites: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100" y="324433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https://www.wwf.gr/endangered-species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1538" y="3714752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https://www.arcturos.gr/en/animals/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428625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questions below to help you collect information and guide you through your writing: </a:t>
            </a:r>
            <a:endParaRPr lang="en-US" dirty="0"/>
          </a:p>
        </p:txBody>
      </p:sp>
      <p:pic>
        <p:nvPicPr>
          <p:cNvPr id="10" name="Picture 9" descr="projec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5143512"/>
            <a:ext cx="7715304" cy="13146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286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Use your answers to the above questions to write a paragraph about an </a:t>
            </a:r>
          </a:p>
          <a:p>
            <a:pPr algn="just"/>
            <a:r>
              <a:rPr lang="en-US" dirty="0" smtClean="0"/>
              <a:t>  endangered animal / endangered animals in Greece and around the world.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Illustrate your paragraph with pictures  and prepare a leaflet to present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your endangered animal(s) to your classmates.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You can look up words you do not know in dictionaries or on the web (e.g.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 Google). You can also check the </a:t>
            </a:r>
            <a:r>
              <a:rPr lang="en-US" dirty="0" smtClean="0">
                <a:hlinkClick r:id="rId2"/>
              </a:rPr>
              <a:t>Picture Dictionary</a:t>
            </a:r>
            <a:r>
              <a:rPr lang="en-US" dirty="0" smtClean="0"/>
              <a:t> for useful words.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When your leaflet is ready you can upload it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  (Remember to double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 click anywhere on the board) or you can show it to your classmates at our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 next </a:t>
            </a:r>
            <a:r>
              <a:rPr lang="en-US" dirty="0" err="1" smtClean="0"/>
              <a:t>Webex</a:t>
            </a:r>
            <a:r>
              <a:rPr lang="en-US" dirty="0" smtClean="0"/>
              <a:t> meeting.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 final activity for you to see what your paragraph could be like. Read the 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  text and fill in the blanks.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4414" y="385762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http://ebooks.edu.gr/modules/ebook/show.php/DSDIM-D101/693/4597,20868/extras/British_Council/U6L2_Polar_Bears/index.html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itra\AppData\Local\Microsoft\Windows\INetCache\IE\6E8CQ1DS\diar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981066" cy="900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85723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Homework Time  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785926"/>
            <a:ext cx="70827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– class</a:t>
            </a:r>
            <a:r>
              <a:rPr lang="en-US" dirty="0" smtClean="0"/>
              <a:t>: </a:t>
            </a:r>
            <a:endParaRPr lang="en-US" dirty="0" smtClean="0"/>
          </a:p>
          <a:p>
            <a:pPr algn="just"/>
            <a:r>
              <a:rPr lang="en-US" dirty="0" smtClean="0"/>
              <a:t>Click </a:t>
            </a:r>
            <a:r>
              <a:rPr lang="en-US" dirty="0" smtClean="0"/>
              <a:t>on </a:t>
            </a:r>
            <a:r>
              <a:rPr lang="en-US" b="1" dirty="0" smtClean="0"/>
              <a:t>D </a:t>
            </a:r>
            <a:r>
              <a:rPr lang="en-US" b="1" dirty="0" smtClean="0"/>
              <a:t>Class </a:t>
            </a:r>
            <a:r>
              <a:rPr lang="en-US" dirty="0" smtClean="0"/>
              <a:t>and then on </a:t>
            </a:r>
            <a:r>
              <a:rPr lang="en-US" b="1" dirty="0" smtClean="0"/>
              <a:t>Endangered Animals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 </a:t>
            </a:r>
            <a:r>
              <a:rPr lang="en-US" u="sng" dirty="0" smtClean="0"/>
              <a:t>Ex </a:t>
            </a:r>
            <a:r>
              <a:rPr lang="en-US" u="sng" dirty="0" smtClean="0"/>
              <a:t>1</a:t>
            </a:r>
            <a:r>
              <a:rPr lang="en-US" dirty="0" smtClean="0"/>
              <a:t>: Animals In Danger  - Vocabulary Review</a:t>
            </a:r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u="sng" dirty="0" smtClean="0"/>
              <a:t>Project:</a:t>
            </a:r>
            <a:r>
              <a:rPr lang="en-US" b="1" dirty="0" smtClean="0"/>
              <a:t> </a:t>
            </a:r>
            <a:r>
              <a:rPr lang="en-US" dirty="0" smtClean="0"/>
              <a:t>Prepare your leaflet about </a:t>
            </a:r>
            <a:r>
              <a:rPr lang="en-US" b="1" dirty="0" smtClean="0"/>
              <a:t>Endangered Animals</a:t>
            </a:r>
            <a:r>
              <a:rPr lang="en-US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651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34</cp:revision>
  <dcterms:created xsi:type="dcterms:W3CDTF">2020-05-06T14:06:18Z</dcterms:created>
  <dcterms:modified xsi:type="dcterms:W3CDTF">2020-05-07T19:25:49Z</dcterms:modified>
</cp:coreProperties>
</file>