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3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A550-8725-4D24-9739-BDEC8312AACA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1B28-5C7D-4C90-9723-E4832CFD7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6A786-E217-4D9F-BF9D-A85DACE9B8E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4F62-8BF0-4959-A79F-B539904A6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englishkids.britishcouncil.org/short-stories/the-animal-shelte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CPQCXcb82RYhq0ILZllKBcbEYBV96yotU4_vhmdgm-gNlkA/viewfor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DIM-D101/693/4597,20867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dimipb/Bookmark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" TargetMode="External"/><Relationship Id="rId2" Type="http://schemas.openxmlformats.org/officeDocument/2006/relationships/hyperlink" Target="http://ebooks.edu.gr/modules/ebook/show.php/DSDIM-D101/693/4597,2160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l.padlet.com/" TargetMode="External"/><Relationship Id="rId4" Type="http://schemas.openxmlformats.org/officeDocument/2006/relationships/hyperlink" Target="https://www.google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lipart,clip art,graphic,illustration,border - free image fro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1436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321468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    PETS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7286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Do you like pets?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What animals do we usually keep as pets?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Where can you get a pet if you want one?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Do you know what an Animal Shelter is?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Do you think it is better to buy or to adopt an animal?</a:t>
            </a:r>
          </a:p>
          <a:p>
            <a:pPr algn="just">
              <a:buFont typeface="Arial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Watch the story of the Good family. They are at an Animal Shelter because they want to adopt an animal.</a:t>
            </a:r>
          </a:p>
          <a:p>
            <a:pPr algn="just"/>
            <a:r>
              <a:rPr lang="en-US" sz="2400" dirty="0" smtClean="0"/>
              <a:t>What animal will they choose?</a:t>
            </a:r>
          </a:p>
          <a:p>
            <a:r>
              <a:rPr lang="en-US" sz="2400" dirty="0" smtClean="0">
                <a:hlinkClick r:id="rId2"/>
              </a:rPr>
              <a:t>https://learnenglishkids.britishcouncil.org/short-stories/the-animal-shelter</a:t>
            </a:r>
            <a:endParaRPr lang="en-US" sz="2400" dirty="0"/>
          </a:p>
        </p:txBody>
      </p:sp>
      <p:pic>
        <p:nvPicPr>
          <p:cNvPr id="14339" name="Picture 3" descr="C:\Users\Dimitra\AppData\Local\Microsoft\Windows\INetCache\IE\810KFFCV\dog-and-cat-behind-tree-trunk-vector-clipar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636"/>
            <a:ext cx="2318242" cy="157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mitra\AppData\Local\Microsoft\Windows\INetCache\IE\6E8CQ1DS\beach-2006044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2428892" cy="3286148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 rot="859260">
            <a:off x="4530994" y="649133"/>
            <a:ext cx="3824930" cy="24594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466545">
            <a:off x="4891585" y="1321085"/>
            <a:ext cx="319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Time to play a game! Read the statements and raise your hand ONLY when the statement is </a:t>
            </a:r>
            <a:r>
              <a:rPr lang="en-US" b="1" dirty="0" smtClean="0"/>
              <a:t>True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bird swims in a bowl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500694" y="100010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snake sings in a cage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64305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iguana climbs trees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07167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sheep eats grass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278605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dog makes milk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57187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duck swims in a pond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378619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cow makes water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42862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cat likes fish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00063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tortoise walks slowly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528638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goldfish climbs trees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ANIMAL RIDDLES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42" y="257174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https://docs.google.com/forms/d/e/1FAIpQLSfCPQCXcb82RYhq0ILZllKBcbEYBV96yotU4_vhmdgm-gNlkA/viewform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500174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What animal is it? Can you solve the riddle?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64" name="Picture 8" descr="Kid Boy With Question Mark Sign Stock Photo, Picture And Royalt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357694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00010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Now write your own riddles for your classmates to solve. The following questions will help you.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85852" y="3105835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http://ebooks.edu.gr/modules/ebook/show.php/DSDIM-D101/693/4597,20867/</a:t>
            </a:r>
            <a:endParaRPr lang="en-US" dirty="0"/>
          </a:p>
        </p:txBody>
      </p:sp>
      <p:sp>
        <p:nvSpPr>
          <p:cNvPr id="17410" name="AutoShape 2" descr="Free Animals Writing Cliparts, Download Free Clip Art, Free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Free Animals Writing Cliparts, Download Free Clip Art, Free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Free Animals Writing Cliparts, Download Free Clip Art, Free Clip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857628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ets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7858180" cy="28384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00166" y="2428868"/>
            <a:ext cx="384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https://padlet.com/dimipb/Bookmarks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post your riddles  or leave an answer to your classmates’ riddle on </a:t>
            </a:r>
            <a:r>
              <a:rPr lang="en-US" dirty="0" err="1" smtClean="0"/>
              <a:t>Padlet</a:t>
            </a:r>
            <a:r>
              <a:rPr lang="en-US" dirty="0" smtClean="0"/>
              <a:t> at: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forgettable cliparts | Pet Animals Pictures Clipart| (26) ++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6674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571480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SOURCES</a:t>
            </a:r>
          </a:p>
          <a:p>
            <a:endParaRPr lang="en-US" dirty="0" smtClean="0"/>
          </a:p>
          <a:p>
            <a:r>
              <a:rPr lang="el-GR" dirty="0" smtClean="0"/>
              <a:t>ΔΙΑΔΡΑΣΤΙΚΑ ΣΧΟΛΙΚΑ ΒΙΒΛΙΑ</a:t>
            </a: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http://ebooks.edu.gr/modules/ebook/show.php/DSDIM-D101/693/4597,21605/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British Council   </a:t>
            </a:r>
            <a:r>
              <a:rPr lang="en-US" dirty="0" smtClean="0">
                <a:hlinkClick r:id="rId3"/>
              </a:rPr>
              <a:t>https://learnenglishkids.britishcouncil.org/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GOOGLE   </a:t>
            </a:r>
            <a:r>
              <a:rPr lang="en-US" dirty="0" smtClean="0">
                <a:hlinkClick r:id="rId4"/>
              </a:rPr>
              <a:t>https://www.google.gr/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Padlet</a:t>
            </a:r>
            <a:r>
              <a:rPr lang="en-US" smtClean="0"/>
              <a:t>  </a:t>
            </a:r>
            <a:r>
              <a:rPr lang="en-US" smtClean="0">
                <a:hlinkClick r:id="rId5"/>
              </a:rPr>
              <a:t>https://el.padlet.com/</a:t>
            </a:r>
            <a:r>
              <a:rPr lang="en-US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236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25</cp:revision>
  <dcterms:created xsi:type="dcterms:W3CDTF">2020-04-18T15:22:17Z</dcterms:created>
  <dcterms:modified xsi:type="dcterms:W3CDTF">2020-04-29T08:54:36Z</dcterms:modified>
</cp:coreProperties>
</file>